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107"/>
    <a:srgbClr val="6B9F5A"/>
    <a:srgbClr val="0D274D"/>
    <a:srgbClr val="0E171E"/>
    <a:srgbClr val="201552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5"/>
    <p:restoredTop sz="95541"/>
  </p:normalViewPr>
  <p:slideViewPr>
    <p:cSldViewPr snapToGrid="0" snapToObjects="1">
      <p:cViewPr varScale="1">
        <p:scale>
          <a:sx n="60" d="100"/>
          <a:sy n="60" d="100"/>
        </p:scale>
        <p:origin x="184" y="1112"/>
      </p:cViewPr>
      <p:guideLst>
        <p:guide orient="horz" pos="2160"/>
        <p:guide pos="37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brand_id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1142682</c:v>
                </c:pt>
                <c:pt idx="1">
                  <c:v>1142683</c:v>
                </c:pt>
                <c:pt idx="2">
                  <c:v>1142684</c:v>
                </c:pt>
                <c:pt idx="3">
                  <c:v>1142685</c:v>
                </c:pt>
                <c:pt idx="4">
                  <c:v>1142686</c:v>
                </c:pt>
                <c:pt idx="5">
                  <c:v>1142687</c:v>
                </c:pt>
                <c:pt idx="6">
                  <c:v>1142951</c:v>
                </c:pt>
                <c:pt idx="7">
                  <c:v>1142952</c:v>
                </c:pt>
                <c:pt idx="8">
                  <c:v>1142953</c:v>
                </c:pt>
                <c:pt idx="9">
                  <c:v>1142954</c:v>
                </c:pt>
                <c:pt idx="10">
                  <c:v>1142955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108</c:v>
                </c:pt>
                <c:pt idx="1">
                  <c:v>108</c:v>
                </c:pt>
                <c:pt idx="2">
                  <c:v>108</c:v>
                </c:pt>
                <c:pt idx="3">
                  <c:v>108</c:v>
                </c:pt>
                <c:pt idx="4">
                  <c:v>108</c:v>
                </c:pt>
                <c:pt idx="5">
                  <c:v>108</c:v>
                </c:pt>
                <c:pt idx="6">
                  <c:v>108</c:v>
                </c:pt>
                <c:pt idx="7">
                  <c:v>108</c:v>
                </c:pt>
                <c:pt idx="8">
                  <c:v>108</c:v>
                </c:pt>
                <c:pt idx="9">
                  <c:v>108</c:v>
                </c:pt>
                <c:pt idx="10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BA-3442-97E6-E945C7C4D8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brand_name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1142682</c:v>
                </c:pt>
                <c:pt idx="1">
                  <c:v>1142683</c:v>
                </c:pt>
                <c:pt idx="2">
                  <c:v>1142684</c:v>
                </c:pt>
                <c:pt idx="3">
                  <c:v>1142685</c:v>
                </c:pt>
                <c:pt idx="4">
                  <c:v>1142686</c:v>
                </c:pt>
                <c:pt idx="5">
                  <c:v>1142687</c:v>
                </c:pt>
                <c:pt idx="6">
                  <c:v>1142951</c:v>
                </c:pt>
                <c:pt idx="7">
                  <c:v>1142952</c:v>
                </c:pt>
                <c:pt idx="8">
                  <c:v>1142953</c:v>
                </c:pt>
                <c:pt idx="9">
                  <c:v>1142954</c:v>
                </c:pt>
                <c:pt idx="10">
                  <c:v>1142955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108</c:v>
                </c:pt>
                <c:pt idx="1">
                  <c:v>108</c:v>
                </c:pt>
                <c:pt idx="2">
                  <c:v>108</c:v>
                </c:pt>
                <c:pt idx="3">
                  <c:v>108</c:v>
                </c:pt>
                <c:pt idx="4">
                  <c:v>108</c:v>
                </c:pt>
                <c:pt idx="5">
                  <c:v>108</c:v>
                </c:pt>
                <c:pt idx="6">
                  <c:v>108</c:v>
                </c:pt>
                <c:pt idx="7">
                  <c:v>108</c:v>
                </c:pt>
                <c:pt idx="8">
                  <c:v>108</c:v>
                </c:pt>
                <c:pt idx="9">
                  <c:v>108</c:v>
                </c:pt>
                <c:pt idx="10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BA-3442-97E6-E945C7C4D8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series_id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1142682</c:v>
                </c:pt>
                <c:pt idx="1">
                  <c:v>1142683</c:v>
                </c:pt>
                <c:pt idx="2">
                  <c:v>1142684</c:v>
                </c:pt>
                <c:pt idx="3">
                  <c:v>1142685</c:v>
                </c:pt>
                <c:pt idx="4">
                  <c:v>1142686</c:v>
                </c:pt>
                <c:pt idx="5">
                  <c:v>1142687</c:v>
                </c:pt>
                <c:pt idx="6">
                  <c:v>1142951</c:v>
                </c:pt>
                <c:pt idx="7">
                  <c:v>1142952</c:v>
                </c:pt>
                <c:pt idx="8">
                  <c:v>1142953</c:v>
                </c:pt>
                <c:pt idx="9">
                  <c:v>1142954</c:v>
                </c:pt>
                <c:pt idx="10">
                  <c:v>1142955</c:v>
                </c:pt>
              </c:numCache>
            </c:num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1066</c:v>
                </c:pt>
                <c:pt idx="1">
                  <c:v>1066</c:v>
                </c:pt>
                <c:pt idx="2">
                  <c:v>1066</c:v>
                </c:pt>
                <c:pt idx="3">
                  <c:v>1066</c:v>
                </c:pt>
                <c:pt idx="4">
                  <c:v>1066</c:v>
                </c:pt>
                <c:pt idx="5">
                  <c:v>1066</c:v>
                </c:pt>
                <c:pt idx="6">
                  <c:v>1066</c:v>
                </c:pt>
                <c:pt idx="7">
                  <c:v>1066</c:v>
                </c:pt>
                <c:pt idx="8">
                  <c:v>1066</c:v>
                </c:pt>
                <c:pt idx="9">
                  <c:v>1066</c:v>
                </c:pt>
                <c:pt idx="10">
                  <c:v>1066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BA-3442-97E6-E945C7C4D89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series_name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1142682</c:v>
                </c:pt>
                <c:pt idx="1">
                  <c:v>1142683</c:v>
                </c:pt>
                <c:pt idx="2">
                  <c:v>1142684</c:v>
                </c:pt>
                <c:pt idx="3">
                  <c:v>1142685</c:v>
                </c:pt>
                <c:pt idx="4">
                  <c:v>1142686</c:v>
                </c:pt>
                <c:pt idx="5">
                  <c:v>1142687</c:v>
                </c:pt>
                <c:pt idx="6">
                  <c:v>1142951</c:v>
                </c:pt>
                <c:pt idx="7">
                  <c:v>1142952</c:v>
                </c:pt>
                <c:pt idx="8">
                  <c:v>1142953</c:v>
                </c:pt>
                <c:pt idx="9">
                  <c:v>1142954</c:v>
                </c:pt>
                <c:pt idx="10">
                  <c:v>1142955</c:v>
                </c:pt>
              </c:numCache>
            </c:num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108</c:v>
                </c:pt>
                <c:pt idx="1">
                  <c:v>108</c:v>
                </c:pt>
                <c:pt idx="2">
                  <c:v>108</c:v>
                </c:pt>
                <c:pt idx="3">
                  <c:v>108</c:v>
                </c:pt>
                <c:pt idx="4">
                  <c:v>108</c:v>
                </c:pt>
                <c:pt idx="5">
                  <c:v>108</c:v>
                </c:pt>
                <c:pt idx="6">
                  <c:v>108</c:v>
                </c:pt>
                <c:pt idx="7">
                  <c:v>108</c:v>
                </c:pt>
                <c:pt idx="8">
                  <c:v>108</c:v>
                </c:pt>
                <c:pt idx="9">
                  <c:v>108</c:v>
                </c:pt>
                <c:pt idx="10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DBA-3442-97E6-E945C7C4D89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series_group_name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1142682</c:v>
                </c:pt>
                <c:pt idx="1">
                  <c:v>1142683</c:v>
                </c:pt>
                <c:pt idx="2">
                  <c:v>1142684</c:v>
                </c:pt>
                <c:pt idx="3">
                  <c:v>1142685</c:v>
                </c:pt>
                <c:pt idx="4">
                  <c:v>1142686</c:v>
                </c:pt>
                <c:pt idx="5">
                  <c:v>1142687</c:v>
                </c:pt>
                <c:pt idx="6">
                  <c:v>1142951</c:v>
                </c:pt>
                <c:pt idx="7">
                  <c:v>1142952</c:v>
                </c:pt>
                <c:pt idx="8">
                  <c:v>1142953</c:v>
                </c:pt>
                <c:pt idx="9">
                  <c:v>1142954</c:v>
                </c:pt>
                <c:pt idx="10">
                  <c:v>1142955</c:v>
                </c:pt>
              </c:numCache>
            </c:numRef>
          </c:cat>
          <c:val>
            <c:numRef>
              <c:f>Sheet1!$F$2:$F$12</c:f>
              <c:numCache>
                <c:formatCode>General</c:formatCode>
                <c:ptCount val="11"/>
                <c:pt idx="0">
                  <c:v>108</c:v>
                </c:pt>
                <c:pt idx="1">
                  <c:v>108</c:v>
                </c:pt>
                <c:pt idx="2">
                  <c:v>108</c:v>
                </c:pt>
                <c:pt idx="3">
                  <c:v>108</c:v>
                </c:pt>
                <c:pt idx="4">
                  <c:v>108</c:v>
                </c:pt>
                <c:pt idx="5">
                  <c:v>108</c:v>
                </c:pt>
                <c:pt idx="6">
                  <c:v>108</c:v>
                </c:pt>
                <c:pt idx="7">
                  <c:v>108</c:v>
                </c:pt>
                <c:pt idx="8">
                  <c:v>108</c:v>
                </c:pt>
                <c:pt idx="9">
                  <c:v>108</c:v>
                </c:pt>
                <c:pt idx="10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BA-3442-97E6-E945C7C4D8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0035408"/>
        <c:axId val="329398528"/>
      </c:barChart>
      <c:catAx>
        <c:axId val="330035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9398528"/>
        <c:crosses val="autoZero"/>
        <c:auto val="1"/>
        <c:lblAlgn val="ctr"/>
        <c:lblOffset val="100"/>
        <c:noMultiLvlLbl val="0"/>
      </c:catAx>
      <c:valAx>
        <c:axId val="329398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0035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A2-874F-8280-2AB8082D37E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A2-874F-8280-2AB8082D37E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A2-874F-8280-2AB8082D37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1885088"/>
        <c:axId val="1280504480"/>
      </c:barChart>
      <c:catAx>
        <c:axId val="1211885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80504480"/>
        <c:crosses val="autoZero"/>
        <c:auto val="1"/>
        <c:lblAlgn val="ctr"/>
        <c:lblOffset val="100"/>
        <c:noMultiLvlLbl val="0"/>
      </c:catAx>
      <c:valAx>
        <c:axId val="1280504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11885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59FA-FF4F-AE49-A391-9FEF2F188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19225B-1F13-5544-B113-22C0F28DA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18687C-F453-4043-A955-DE2565D6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8447-6449-2943-8619-FEBA04A00098}" type="datetimeFigureOut">
              <a:rPr kumimoji="1" lang="zh-CN" altLang="en-US" smtClean="0"/>
              <a:t>2020/6/7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D22511-71E3-6348-96C1-3CDCAA635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D0099F-F714-ED43-B2D5-A095EF784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AB22D-ACF5-D246-818E-4D2FC687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2036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DD374-212C-C54F-A2FE-E097C29C5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4AB603-265C-0949-9118-11CBA7D9F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B490BE-DB78-B343-B29D-D236044B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8447-6449-2943-8619-FEBA04A00098}" type="datetimeFigureOut">
              <a:rPr kumimoji="1" lang="zh-CN" altLang="en-US" smtClean="0"/>
              <a:t>2020/6/7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0EEB8C-DBCF-8247-B65B-664C2FFD5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082434-091F-3740-970B-EC08A0E2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AB22D-ACF5-D246-818E-4D2FC687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30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6DCD78D-7115-E64D-8436-6F04A452F2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3182F0-F3CC-0F40-80BA-B2E00FA1E3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60B83C-A6D7-A84B-87F6-0B9F613F8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8447-6449-2943-8619-FEBA04A00098}" type="datetimeFigureOut">
              <a:rPr kumimoji="1" lang="zh-CN" altLang="en-US" smtClean="0"/>
              <a:t>2020/6/7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4941E-4CAD-9645-A61C-D36FFEE81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474AFD-6C6C-604B-8AF2-D1BB61660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AB22D-ACF5-D246-818E-4D2FC687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8635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492CA-501C-3F4A-BAC2-DE6A1E31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7816D0-5345-714F-85B8-C39E6AC2E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C2744E-C527-AD43-AD0E-DA0670B66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8447-6449-2943-8619-FEBA04A00098}" type="datetimeFigureOut">
              <a:rPr kumimoji="1" lang="zh-CN" altLang="en-US" smtClean="0"/>
              <a:t>2020/6/7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A1E304-6751-F545-8BAD-C92BE43CA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30420D-05CF-434B-A097-28A103D8B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AB22D-ACF5-D246-818E-4D2FC687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944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E1F4CA-D943-C44F-A6EB-2832C1AA9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3810EB-DDD7-CD48-800A-61BE02BFA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DF140A-BCC8-6844-BF4F-17EB5ACE7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8447-6449-2943-8619-FEBA04A00098}" type="datetimeFigureOut">
              <a:rPr kumimoji="1" lang="zh-CN" altLang="en-US" smtClean="0"/>
              <a:t>2020/6/7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3E09CB-443A-6F4E-84C0-1E920797B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E5A8ED-40EC-0741-BDCD-3D014040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AB22D-ACF5-D246-818E-4D2FC687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9023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703CD-5C31-6F44-A838-BC8EA83D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676DD9-FA31-E348-8AC9-EEE032772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2960F4-8CD1-EA42-A3D7-4DB26B5939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0A0C15-621A-9446-8246-A930A113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8447-6449-2943-8619-FEBA04A00098}" type="datetimeFigureOut">
              <a:rPr kumimoji="1" lang="zh-CN" altLang="en-US" smtClean="0"/>
              <a:t>2020/6/7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7AE3A4-6957-2D44-8E84-EEEF01D1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99D86B-5E85-954D-BC9C-F2BF50C4B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AB22D-ACF5-D246-818E-4D2FC687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688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ADE17-8D53-3843-8FD7-B330A6EC9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C98884-EA82-8C43-9ED5-0B2E06634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BC3D48-2316-F94F-BC0C-5D88A2211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A144B0-9509-C347-ADE8-BDFB7D8990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AFE470-5142-9242-8D6E-495C93E472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9BE8815-A3C9-1B46-842B-0D69108A2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8447-6449-2943-8619-FEBA04A00098}" type="datetimeFigureOut">
              <a:rPr kumimoji="1" lang="zh-CN" altLang="en-US" smtClean="0"/>
              <a:t>2020/6/7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AF45766-AD08-4B47-B639-D349DCA1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568937-8E42-1D43-ACC6-949BDA91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AB22D-ACF5-D246-818E-4D2FC687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853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F27DE-137B-B145-A4D5-A90C09B9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4C2D25-7B2F-614D-98D7-A17DD6CB3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8447-6449-2943-8619-FEBA04A00098}" type="datetimeFigureOut">
              <a:rPr kumimoji="1" lang="zh-CN" altLang="en-US" smtClean="0"/>
              <a:t>2020/6/7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DE883A-F25F-D745-B907-1A86B5B72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D8A5A4-9F1D-7C47-B97D-08A91EDB6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AB22D-ACF5-D246-818E-4D2FC687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310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540F54-6B3D-EF46-99E1-6B0CC0566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8447-6449-2943-8619-FEBA04A00098}" type="datetimeFigureOut">
              <a:rPr kumimoji="1" lang="zh-CN" altLang="en-US" smtClean="0"/>
              <a:t>2020/6/7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DBDECCC-A056-D64E-BF07-026FFE9A3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E879E3-1C37-C949-9A0A-25D6006A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AB22D-ACF5-D246-818E-4D2FC687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4421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7BBB5B-923F-0445-B24D-8452C01B4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936895-1DDF-F546-B9A3-6E2B6544E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0C6400-875C-5045-BAAD-8CB5B86EA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30BBC2-B9C6-064C-B96A-255D8DFE3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8447-6449-2943-8619-FEBA04A00098}" type="datetimeFigureOut">
              <a:rPr kumimoji="1" lang="zh-CN" altLang="en-US" smtClean="0"/>
              <a:t>2020/6/7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90D78A-CF46-9F4B-BECE-8885BAC50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A16392-0924-3D4A-A4DD-D57500294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AB22D-ACF5-D246-818E-4D2FC687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8576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47FB2-6C3A-674C-81D8-8D539F11A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6D07848-4D40-D74B-A347-75B4AF7752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6971CD-07A9-E444-B89F-CF71BCAB4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63A31F-E188-5B41-80C2-05FBDDFFA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8447-6449-2943-8619-FEBA04A00098}" type="datetimeFigureOut">
              <a:rPr kumimoji="1" lang="zh-CN" altLang="en-US" smtClean="0"/>
              <a:t>2020/6/7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A902C4-30E1-484C-BE65-E278CBED0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E95324-41CA-0444-81CB-5852A41D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AB22D-ACF5-D246-818E-4D2FC687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0547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90C14FF-6694-A640-BB3A-43F2B9831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AE2661-2407-464F-8FF9-DE5172113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552260-6A3D-DF4D-A665-E6CED08B04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48447-6449-2943-8619-FEBA04A00098}" type="datetimeFigureOut">
              <a:rPr kumimoji="1" lang="zh-CN" altLang="en-US" smtClean="0"/>
              <a:t>2020/6/7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203950-9858-B340-B041-550D3FE68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A1149D-C685-AA4F-A105-26B611AFD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AB22D-ACF5-D246-818E-4D2FC687DA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646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48620D9-4B7F-604E-B260-6596117B1E80}"/>
              </a:ext>
            </a:extLst>
          </p:cNvPr>
          <p:cNvSpPr txBox="1"/>
          <p:nvPr/>
        </p:nvSpPr>
        <p:spPr>
          <a:xfrm>
            <a:off x="2483238" y="1199104"/>
            <a:ext cx="8168286" cy="64633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zh-CN" altLang="en-US" sz="3600" dirty="0"/>
              <a:t>周振武是中国最优秀的</a:t>
            </a:r>
            <a:r>
              <a:rPr lang="en-US" altLang="zh-CN" sz="3600" dirty="0"/>
              <a:t>AI</a:t>
            </a:r>
            <a:r>
              <a:rPr lang="zh-CN" altLang="en-US" sz="3600" dirty="0"/>
              <a:t>算法工程师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CED48A-B2B7-3F4E-9147-2B7F083691C0}"/>
              </a:ext>
            </a:extLst>
          </p:cNvPr>
          <p:cNvSpPr/>
          <p:nvPr/>
        </p:nvSpPr>
        <p:spPr>
          <a:xfrm>
            <a:off x="2309247" y="960895"/>
            <a:ext cx="8555065" cy="1100380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208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形状 10">
            <a:extLst>
              <a:ext uri="{FF2B5EF4-FFF2-40B4-BE49-F238E27FC236}">
                <a16:creationId xmlns:a16="http://schemas.microsoft.com/office/drawing/2014/main" id="{175A2D58-D04F-EB44-A99C-E233F1722652}"/>
              </a:ext>
            </a:extLst>
          </p:cNvPr>
          <p:cNvSpPr/>
          <p:nvPr/>
        </p:nvSpPr>
        <p:spPr>
          <a:xfrm>
            <a:off x="1408670" y="1655805"/>
            <a:ext cx="4942703" cy="3484606"/>
          </a:xfrm>
          <a:custGeom>
            <a:avLst/>
            <a:gdLst>
              <a:gd name="connsiteX0" fmla="*/ 2471351 w 4942703"/>
              <a:gd name="connsiteY0" fmla="*/ 1482806 h 3484606"/>
              <a:gd name="connsiteX1" fmla="*/ 1952362 w 4942703"/>
              <a:gd name="connsiteY1" fmla="*/ 2001795 h 3484606"/>
              <a:gd name="connsiteX2" fmla="*/ 2471351 w 4942703"/>
              <a:gd name="connsiteY2" fmla="*/ 2520784 h 3484606"/>
              <a:gd name="connsiteX3" fmla="*/ 2990340 w 4942703"/>
              <a:gd name="connsiteY3" fmla="*/ 2001795 h 3484606"/>
              <a:gd name="connsiteX4" fmla="*/ 2471351 w 4942703"/>
              <a:gd name="connsiteY4" fmla="*/ 1482806 h 3484606"/>
              <a:gd name="connsiteX5" fmla="*/ 2471351 w 4942703"/>
              <a:gd name="connsiteY5" fmla="*/ 1359243 h 3484606"/>
              <a:gd name="connsiteX6" fmla="*/ 3113903 w 4942703"/>
              <a:gd name="connsiteY6" fmla="*/ 2001795 h 3484606"/>
              <a:gd name="connsiteX7" fmla="*/ 2471351 w 4942703"/>
              <a:gd name="connsiteY7" fmla="*/ 2644347 h 3484606"/>
              <a:gd name="connsiteX8" fmla="*/ 1828799 w 4942703"/>
              <a:gd name="connsiteY8" fmla="*/ 2001795 h 3484606"/>
              <a:gd name="connsiteX9" fmla="*/ 2471351 w 4942703"/>
              <a:gd name="connsiteY9" fmla="*/ 1359243 h 3484606"/>
              <a:gd name="connsiteX10" fmla="*/ 2471351 w 4942703"/>
              <a:gd name="connsiteY10" fmla="*/ 1112108 h 3484606"/>
              <a:gd name="connsiteX11" fmla="*/ 1581664 w 4942703"/>
              <a:gd name="connsiteY11" fmla="*/ 2001795 h 3484606"/>
              <a:gd name="connsiteX12" fmla="*/ 2471351 w 4942703"/>
              <a:gd name="connsiteY12" fmla="*/ 2891482 h 3484606"/>
              <a:gd name="connsiteX13" fmla="*/ 3361038 w 4942703"/>
              <a:gd name="connsiteY13" fmla="*/ 2001795 h 3484606"/>
              <a:gd name="connsiteX14" fmla="*/ 2471351 w 4942703"/>
              <a:gd name="connsiteY14" fmla="*/ 1112108 h 3484606"/>
              <a:gd name="connsiteX15" fmla="*/ 1686696 w 4942703"/>
              <a:gd name="connsiteY15" fmla="*/ 0 h 3484606"/>
              <a:gd name="connsiteX16" fmla="*/ 3256006 w 4942703"/>
              <a:gd name="connsiteY16" fmla="*/ 0 h 3484606"/>
              <a:gd name="connsiteX17" fmla="*/ 3385752 w 4942703"/>
              <a:gd name="connsiteY17" fmla="*/ 518984 h 3484606"/>
              <a:gd name="connsiteX18" fmla="*/ 4942703 w 4942703"/>
              <a:gd name="connsiteY18" fmla="*/ 518984 h 3484606"/>
              <a:gd name="connsiteX19" fmla="*/ 4942703 w 4942703"/>
              <a:gd name="connsiteY19" fmla="*/ 3484606 h 3484606"/>
              <a:gd name="connsiteX20" fmla="*/ 0 w 4942703"/>
              <a:gd name="connsiteY20" fmla="*/ 3484606 h 3484606"/>
              <a:gd name="connsiteX21" fmla="*/ 0 w 4942703"/>
              <a:gd name="connsiteY21" fmla="*/ 518984 h 3484606"/>
              <a:gd name="connsiteX22" fmla="*/ 1556950 w 4942703"/>
              <a:gd name="connsiteY22" fmla="*/ 518984 h 348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942703" h="3484606">
                <a:moveTo>
                  <a:pt x="2471351" y="1482806"/>
                </a:moveTo>
                <a:cubicBezTo>
                  <a:pt x="2184721" y="1482806"/>
                  <a:pt x="1952362" y="1715165"/>
                  <a:pt x="1952362" y="2001795"/>
                </a:cubicBezTo>
                <a:cubicBezTo>
                  <a:pt x="1952362" y="2288425"/>
                  <a:pt x="2184721" y="2520784"/>
                  <a:pt x="2471351" y="2520784"/>
                </a:cubicBezTo>
                <a:cubicBezTo>
                  <a:pt x="2757981" y="2520784"/>
                  <a:pt x="2990340" y="2288425"/>
                  <a:pt x="2990340" y="2001795"/>
                </a:cubicBezTo>
                <a:cubicBezTo>
                  <a:pt x="2990340" y="1715165"/>
                  <a:pt x="2757981" y="1482806"/>
                  <a:pt x="2471351" y="1482806"/>
                </a:cubicBezTo>
                <a:close/>
                <a:moveTo>
                  <a:pt x="2471351" y="1359243"/>
                </a:moveTo>
                <a:cubicBezTo>
                  <a:pt x="2826223" y="1359243"/>
                  <a:pt x="3113903" y="1646923"/>
                  <a:pt x="3113903" y="2001795"/>
                </a:cubicBezTo>
                <a:cubicBezTo>
                  <a:pt x="3113903" y="2356667"/>
                  <a:pt x="2826223" y="2644347"/>
                  <a:pt x="2471351" y="2644347"/>
                </a:cubicBezTo>
                <a:cubicBezTo>
                  <a:pt x="2116479" y="2644347"/>
                  <a:pt x="1828799" y="2356667"/>
                  <a:pt x="1828799" y="2001795"/>
                </a:cubicBezTo>
                <a:cubicBezTo>
                  <a:pt x="1828799" y="1646923"/>
                  <a:pt x="2116479" y="1359243"/>
                  <a:pt x="2471351" y="1359243"/>
                </a:cubicBezTo>
                <a:close/>
                <a:moveTo>
                  <a:pt x="2471351" y="1112108"/>
                </a:moveTo>
                <a:cubicBezTo>
                  <a:pt x="1979990" y="1112108"/>
                  <a:pt x="1581664" y="1510434"/>
                  <a:pt x="1581664" y="2001795"/>
                </a:cubicBezTo>
                <a:cubicBezTo>
                  <a:pt x="1581664" y="2493156"/>
                  <a:pt x="1979990" y="2891482"/>
                  <a:pt x="2471351" y="2891482"/>
                </a:cubicBezTo>
                <a:cubicBezTo>
                  <a:pt x="2962712" y="2891482"/>
                  <a:pt x="3361038" y="2493156"/>
                  <a:pt x="3361038" y="2001795"/>
                </a:cubicBezTo>
                <a:cubicBezTo>
                  <a:pt x="3361038" y="1510434"/>
                  <a:pt x="2962712" y="1112108"/>
                  <a:pt x="2471351" y="1112108"/>
                </a:cubicBezTo>
                <a:close/>
                <a:moveTo>
                  <a:pt x="1686696" y="0"/>
                </a:moveTo>
                <a:lnTo>
                  <a:pt x="3256006" y="0"/>
                </a:lnTo>
                <a:lnTo>
                  <a:pt x="3385752" y="518984"/>
                </a:lnTo>
                <a:lnTo>
                  <a:pt x="4942703" y="518984"/>
                </a:lnTo>
                <a:lnTo>
                  <a:pt x="4942703" y="3484606"/>
                </a:lnTo>
                <a:lnTo>
                  <a:pt x="0" y="3484606"/>
                </a:lnTo>
                <a:lnTo>
                  <a:pt x="0" y="518984"/>
                </a:lnTo>
                <a:lnTo>
                  <a:pt x="1556950" y="51898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588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形状 15">
            <a:extLst>
              <a:ext uri="{FF2B5EF4-FFF2-40B4-BE49-F238E27FC236}">
                <a16:creationId xmlns:a16="http://schemas.microsoft.com/office/drawing/2014/main" id="{169991CB-9FB2-8243-80FE-17C1208D66F1}"/>
              </a:ext>
            </a:extLst>
          </p:cNvPr>
          <p:cNvSpPr/>
          <p:nvPr/>
        </p:nvSpPr>
        <p:spPr>
          <a:xfrm>
            <a:off x="0" y="1340707"/>
            <a:ext cx="12191999" cy="4670854"/>
          </a:xfrm>
          <a:custGeom>
            <a:avLst/>
            <a:gdLst>
              <a:gd name="connsiteX0" fmla="*/ 1626973 w 12191999"/>
              <a:gd name="connsiteY0" fmla="*/ 0 h 4670854"/>
              <a:gd name="connsiteX1" fmla="*/ 2529016 w 12191999"/>
              <a:gd name="connsiteY1" fmla="*/ 902043 h 4670854"/>
              <a:gd name="connsiteX2" fmla="*/ 3704280 w 12191999"/>
              <a:gd name="connsiteY2" fmla="*/ 902043 h 4670854"/>
              <a:gd name="connsiteX3" fmla="*/ 4606324 w 12191999"/>
              <a:gd name="connsiteY3" fmla="*/ 0 h 4670854"/>
              <a:gd name="connsiteX4" fmla="*/ 5508366 w 12191999"/>
              <a:gd name="connsiteY4" fmla="*/ 902043 h 4670854"/>
              <a:gd name="connsiteX5" fmla="*/ 6683631 w 12191999"/>
              <a:gd name="connsiteY5" fmla="*/ 902043 h 4670854"/>
              <a:gd name="connsiteX6" fmla="*/ 7585674 w 12191999"/>
              <a:gd name="connsiteY6" fmla="*/ 0 h 4670854"/>
              <a:gd name="connsiteX7" fmla="*/ 8487717 w 12191999"/>
              <a:gd name="connsiteY7" fmla="*/ 902043 h 4670854"/>
              <a:gd name="connsiteX8" fmla="*/ 9662983 w 12191999"/>
              <a:gd name="connsiteY8" fmla="*/ 902043 h 4670854"/>
              <a:gd name="connsiteX9" fmla="*/ 10565026 w 12191999"/>
              <a:gd name="connsiteY9" fmla="*/ 0 h 4670854"/>
              <a:gd name="connsiteX10" fmla="*/ 11467069 w 12191999"/>
              <a:gd name="connsiteY10" fmla="*/ 902043 h 4670854"/>
              <a:gd name="connsiteX11" fmla="*/ 12191999 w 12191999"/>
              <a:gd name="connsiteY11" fmla="*/ 902043 h 4670854"/>
              <a:gd name="connsiteX12" fmla="*/ 12191999 w 12191999"/>
              <a:gd name="connsiteY12" fmla="*/ 4670854 h 4670854"/>
              <a:gd name="connsiteX13" fmla="*/ 0 w 12191999"/>
              <a:gd name="connsiteY13" fmla="*/ 4670854 h 4670854"/>
              <a:gd name="connsiteX14" fmla="*/ 0 w 12191999"/>
              <a:gd name="connsiteY14" fmla="*/ 902043 h 4670854"/>
              <a:gd name="connsiteX15" fmla="*/ 724930 w 12191999"/>
              <a:gd name="connsiteY15" fmla="*/ 902043 h 4670854"/>
              <a:gd name="connsiteX16" fmla="*/ 1626973 w 12191999"/>
              <a:gd name="connsiteY16" fmla="*/ 0 h 467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1999" h="4670854">
                <a:moveTo>
                  <a:pt x="1626973" y="0"/>
                </a:moveTo>
                <a:cubicBezTo>
                  <a:pt x="2125158" y="0"/>
                  <a:pt x="2529016" y="403858"/>
                  <a:pt x="2529016" y="902043"/>
                </a:cubicBezTo>
                <a:lnTo>
                  <a:pt x="3704280" y="902043"/>
                </a:lnTo>
                <a:cubicBezTo>
                  <a:pt x="3704280" y="403858"/>
                  <a:pt x="4108139" y="0"/>
                  <a:pt x="4606324" y="0"/>
                </a:cubicBezTo>
                <a:cubicBezTo>
                  <a:pt x="5104508" y="0"/>
                  <a:pt x="5508366" y="403858"/>
                  <a:pt x="5508366" y="902043"/>
                </a:cubicBezTo>
                <a:lnTo>
                  <a:pt x="6683631" y="902043"/>
                </a:lnTo>
                <a:cubicBezTo>
                  <a:pt x="6683631" y="403858"/>
                  <a:pt x="7087489" y="0"/>
                  <a:pt x="7585674" y="0"/>
                </a:cubicBezTo>
                <a:cubicBezTo>
                  <a:pt x="8083859" y="0"/>
                  <a:pt x="8487717" y="403858"/>
                  <a:pt x="8487717" y="902043"/>
                </a:cubicBezTo>
                <a:lnTo>
                  <a:pt x="9662983" y="902043"/>
                </a:lnTo>
                <a:cubicBezTo>
                  <a:pt x="9662983" y="403858"/>
                  <a:pt x="10066841" y="0"/>
                  <a:pt x="10565026" y="0"/>
                </a:cubicBezTo>
                <a:cubicBezTo>
                  <a:pt x="11063211" y="0"/>
                  <a:pt x="11467069" y="403858"/>
                  <a:pt x="11467069" y="902043"/>
                </a:cubicBezTo>
                <a:lnTo>
                  <a:pt x="12191999" y="902043"/>
                </a:lnTo>
                <a:lnTo>
                  <a:pt x="12191999" y="4670854"/>
                </a:lnTo>
                <a:lnTo>
                  <a:pt x="0" y="4670854"/>
                </a:lnTo>
                <a:lnTo>
                  <a:pt x="0" y="902043"/>
                </a:lnTo>
                <a:lnTo>
                  <a:pt x="724930" y="902043"/>
                </a:lnTo>
                <a:cubicBezTo>
                  <a:pt x="724930" y="403858"/>
                  <a:pt x="1128788" y="0"/>
                  <a:pt x="1626973" y="0"/>
                </a:cubicBezTo>
                <a:close/>
              </a:path>
            </a:pathLst>
          </a:custGeom>
          <a:solidFill>
            <a:srgbClr val="201552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031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A815DD8-9288-BA4B-B5C1-6BCCA3650A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662" t="-960" r="9662" b="11117"/>
          <a:stretch/>
        </p:blipFill>
        <p:spPr>
          <a:xfrm>
            <a:off x="0" y="0"/>
            <a:ext cx="5890054" cy="5890054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9A2970-8B74-3042-B568-FAEA4E2F375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29" b="81324" l="11168" r="83418">
                        <a14:foregroundMark x1="21997" y1="55348" x2="21997" y2="55348"/>
                        <a14:foregroundMark x1="30118" y1="39559" x2="15905" y2="43463"/>
                        <a14:foregroundMark x1="15905" y1="43463" x2="11168" y2="49576"/>
                        <a14:foregroundMark x1="11168" y1="49576" x2="19628" y2="55688"/>
                        <a14:foregroundMark x1="19628" y1="55688" x2="26396" y2="56537"/>
                        <a14:foregroundMark x1="26396" y1="56537" x2="31472" y2="53820"/>
                        <a14:foregroundMark x1="21658" y1="76910" x2="34518" y2="81834"/>
                        <a14:foregroundMark x1="34518" y1="81834" x2="65821" y2="83192"/>
                        <a14:foregroundMark x1="65821" y1="83192" x2="72927" y2="81494"/>
                        <a14:foregroundMark x1="72927" y1="81494" x2="74958" y2="77929"/>
                        <a14:foregroundMark x1="55668" y1="39219" x2="55330" y2="47878"/>
                        <a14:foregroundMark x1="55330" y1="47878" x2="61760" y2="50424"/>
                        <a14:foregroundMark x1="61760" y1="50424" x2="59560" y2="41426"/>
                        <a14:foregroundMark x1="59560" y1="41426" x2="55330" y2="41087"/>
                        <a14:foregroundMark x1="68190" y1="15789" x2="42978" y2="23260"/>
                        <a14:foregroundMark x1="42978" y1="23260" x2="49915" y2="28523"/>
                        <a14:foregroundMark x1="49915" y1="28523" x2="62775" y2="27165"/>
                        <a14:foregroundMark x1="62775" y1="27165" x2="67851" y2="22071"/>
                        <a14:foregroundMark x1="67851" y1="22071" x2="68528" y2="17657"/>
                        <a14:foregroundMark x1="80711" y1="42954" x2="85110" y2="48896"/>
                        <a14:foregroundMark x1="85110" y1="48896" x2="85787" y2="56367"/>
                        <a14:foregroundMark x1="85787" y1="56367" x2="83418" y2="63328"/>
                        <a14:foregroundMark x1="83418" y1="63328" x2="74958" y2="75722"/>
                        <a14:foregroundMark x1="74958" y1="75722" x2="69543" y2="71477"/>
                        <a14:foregroundMark x1="69543" y1="71477" x2="68190" y2="53820"/>
                        <a14:foregroundMark x1="68190" y1="53820" x2="72081" y2="47538"/>
                        <a14:foregroundMark x1="72081" y1="47538" x2="79188" y2="46010"/>
                        <a14:foregroundMark x1="79188" y1="46010" x2="79357" y2="460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662" t="-960" r="9662" b="11117"/>
          <a:stretch/>
        </p:blipFill>
        <p:spPr>
          <a:xfrm>
            <a:off x="0" y="-70022"/>
            <a:ext cx="5890054" cy="58900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892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CD9D762-8A24-E644-B6A1-E61F2D937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587" y="518491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9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AA96C41-8AA2-D447-AFD1-BEE332CE8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0" b="12500"/>
          <a:stretch/>
        </p:blipFill>
        <p:spPr>
          <a:xfrm>
            <a:off x="1297377" y="556592"/>
            <a:ext cx="9597246" cy="5398451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5741CE6-BBD4-7A49-B2DC-F42DA5F3C782}"/>
              </a:ext>
            </a:extLst>
          </p:cNvPr>
          <p:cNvSpPr/>
          <p:nvPr/>
        </p:nvSpPr>
        <p:spPr>
          <a:xfrm>
            <a:off x="1702904" y="2178173"/>
            <a:ext cx="3776870" cy="3776870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ctr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0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5EE55A25-CC5D-CC4F-AD98-A88CE44D6185}"/>
              </a:ext>
            </a:extLst>
          </p:cNvPr>
          <p:cNvGrpSpPr/>
          <p:nvPr/>
        </p:nvGrpSpPr>
        <p:grpSpPr>
          <a:xfrm>
            <a:off x="2941983" y="0"/>
            <a:ext cx="5956852" cy="5128591"/>
            <a:chOff x="2941983" y="0"/>
            <a:chExt cx="5956852" cy="5128591"/>
          </a:xfrm>
          <a:blipFill dpi="0" rotWithShape="1">
            <a:blip r:embed="rId2"/>
            <a:srcRect/>
            <a:tile tx="0" ty="0" sx="100000" sy="100000" flip="none" algn="ctr"/>
          </a:blip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0B86EC6-4955-5844-8100-75443FD99FB0}"/>
                </a:ext>
              </a:extLst>
            </p:cNvPr>
            <p:cNvSpPr/>
            <p:nvPr/>
          </p:nvSpPr>
          <p:spPr>
            <a:xfrm>
              <a:off x="2941983" y="0"/>
              <a:ext cx="795130" cy="327991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5C59425-294A-9648-96DB-44BA4760C38E}"/>
                </a:ext>
              </a:extLst>
            </p:cNvPr>
            <p:cNvSpPr/>
            <p:nvPr/>
          </p:nvSpPr>
          <p:spPr>
            <a:xfrm>
              <a:off x="4232414" y="0"/>
              <a:ext cx="795130" cy="41148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C3131F-4784-594D-8AA5-371A2815D5F7}"/>
                </a:ext>
              </a:extLst>
            </p:cNvPr>
            <p:cNvSpPr/>
            <p:nvPr/>
          </p:nvSpPr>
          <p:spPr>
            <a:xfrm>
              <a:off x="5522845" y="0"/>
              <a:ext cx="795130" cy="3429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D02A9DC-CB47-8640-A17E-FA78D7DC0014}"/>
                </a:ext>
              </a:extLst>
            </p:cNvPr>
            <p:cNvSpPr/>
            <p:nvPr/>
          </p:nvSpPr>
          <p:spPr>
            <a:xfrm>
              <a:off x="6813276" y="0"/>
              <a:ext cx="795130" cy="51285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F155529-E492-794E-A114-166AD6157EE9}"/>
                </a:ext>
              </a:extLst>
            </p:cNvPr>
            <p:cNvSpPr/>
            <p:nvPr/>
          </p:nvSpPr>
          <p:spPr>
            <a:xfrm>
              <a:off x="8103705" y="1"/>
              <a:ext cx="795130" cy="25642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3FCE9BB9-A313-E64B-9897-8C16901AE23A}"/>
              </a:ext>
            </a:extLst>
          </p:cNvPr>
          <p:cNvSpPr/>
          <p:nvPr/>
        </p:nvSpPr>
        <p:spPr>
          <a:xfrm>
            <a:off x="2385391" y="4572000"/>
            <a:ext cx="1292087" cy="1610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2398C24E-E0FD-2543-95E9-2D42E8DABB6C}"/>
              </a:ext>
            </a:extLst>
          </p:cNvPr>
          <p:cNvSpPr/>
          <p:nvPr/>
        </p:nvSpPr>
        <p:spPr>
          <a:xfrm>
            <a:off x="8229600" y="3200400"/>
            <a:ext cx="3041374" cy="2504661"/>
          </a:xfrm>
          <a:custGeom>
            <a:avLst/>
            <a:gdLst>
              <a:gd name="connsiteX0" fmla="*/ 715617 w 3041374"/>
              <a:gd name="connsiteY0" fmla="*/ 397565 h 2504661"/>
              <a:gd name="connsiteX1" fmla="*/ 715617 w 3041374"/>
              <a:gd name="connsiteY1" fmla="*/ 397565 h 2504661"/>
              <a:gd name="connsiteX2" fmla="*/ 695739 w 3041374"/>
              <a:gd name="connsiteY2" fmla="*/ 576470 h 2504661"/>
              <a:gd name="connsiteX3" fmla="*/ 675861 w 3041374"/>
              <a:gd name="connsiteY3" fmla="*/ 854765 h 2504661"/>
              <a:gd name="connsiteX4" fmla="*/ 655983 w 3041374"/>
              <a:gd name="connsiteY4" fmla="*/ 914400 h 2504661"/>
              <a:gd name="connsiteX5" fmla="*/ 616226 w 3041374"/>
              <a:gd name="connsiteY5" fmla="*/ 1152939 h 2504661"/>
              <a:gd name="connsiteX6" fmla="*/ 596348 w 3041374"/>
              <a:gd name="connsiteY6" fmla="*/ 1232452 h 2504661"/>
              <a:gd name="connsiteX7" fmla="*/ 576470 w 3041374"/>
              <a:gd name="connsiteY7" fmla="*/ 1292087 h 2504661"/>
              <a:gd name="connsiteX8" fmla="*/ 536713 w 3041374"/>
              <a:gd name="connsiteY8" fmla="*/ 1530626 h 2504661"/>
              <a:gd name="connsiteX9" fmla="*/ 516835 w 3041374"/>
              <a:gd name="connsiteY9" fmla="*/ 1649896 h 2504661"/>
              <a:gd name="connsiteX10" fmla="*/ 496957 w 3041374"/>
              <a:gd name="connsiteY10" fmla="*/ 1749287 h 2504661"/>
              <a:gd name="connsiteX11" fmla="*/ 496957 w 3041374"/>
              <a:gd name="connsiteY11" fmla="*/ 1868557 h 2504661"/>
              <a:gd name="connsiteX12" fmla="*/ 536713 w 3041374"/>
              <a:gd name="connsiteY12" fmla="*/ 1868557 h 2504661"/>
              <a:gd name="connsiteX13" fmla="*/ 993913 w 3041374"/>
              <a:gd name="connsiteY13" fmla="*/ 1908313 h 2504661"/>
              <a:gd name="connsiteX14" fmla="*/ 2365513 w 3041374"/>
              <a:gd name="connsiteY14" fmla="*/ 1888435 h 2504661"/>
              <a:gd name="connsiteX15" fmla="*/ 2822713 w 3041374"/>
              <a:gd name="connsiteY15" fmla="*/ 1868557 h 2504661"/>
              <a:gd name="connsiteX16" fmla="*/ 2981739 w 3041374"/>
              <a:gd name="connsiteY16" fmla="*/ 1848678 h 2504661"/>
              <a:gd name="connsiteX17" fmla="*/ 2623930 w 3041374"/>
              <a:gd name="connsiteY17" fmla="*/ 1828800 h 2504661"/>
              <a:gd name="connsiteX18" fmla="*/ 2385391 w 3041374"/>
              <a:gd name="connsiteY18" fmla="*/ 1808922 h 2504661"/>
              <a:gd name="connsiteX19" fmla="*/ 2305878 w 3041374"/>
              <a:gd name="connsiteY19" fmla="*/ 1789043 h 2504661"/>
              <a:gd name="connsiteX20" fmla="*/ 2246243 w 3041374"/>
              <a:gd name="connsiteY20" fmla="*/ 1769165 h 2504661"/>
              <a:gd name="connsiteX21" fmla="*/ 2146852 w 3041374"/>
              <a:gd name="connsiteY21" fmla="*/ 1749287 h 2504661"/>
              <a:gd name="connsiteX22" fmla="*/ 2027583 w 3041374"/>
              <a:gd name="connsiteY22" fmla="*/ 1709530 h 2504661"/>
              <a:gd name="connsiteX23" fmla="*/ 2087217 w 3041374"/>
              <a:gd name="connsiteY23" fmla="*/ 1411357 h 2504661"/>
              <a:gd name="connsiteX24" fmla="*/ 2146852 w 3041374"/>
              <a:gd name="connsiteY24" fmla="*/ 1292087 h 2504661"/>
              <a:gd name="connsiteX25" fmla="*/ 2186609 w 3041374"/>
              <a:gd name="connsiteY25" fmla="*/ 1172817 h 2504661"/>
              <a:gd name="connsiteX26" fmla="*/ 2206487 w 3041374"/>
              <a:gd name="connsiteY26" fmla="*/ 1113183 h 2504661"/>
              <a:gd name="connsiteX27" fmla="*/ 2226365 w 3041374"/>
              <a:gd name="connsiteY27" fmla="*/ 1033670 h 2504661"/>
              <a:gd name="connsiteX28" fmla="*/ 2266122 w 3041374"/>
              <a:gd name="connsiteY28" fmla="*/ 934278 h 2504661"/>
              <a:gd name="connsiteX29" fmla="*/ 2286000 w 3041374"/>
              <a:gd name="connsiteY29" fmla="*/ 854765 h 2504661"/>
              <a:gd name="connsiteX30" fmla="*/ 2345635 w 3041374"/>
              <a:gd name="connsiteY30" fmla="*/ 715617 h 2504661"/>
              <a:gd name="connsiteX31" fmla="*/ 2385391 w 3041374"/>
              <a:gd name="connsiteY31" fmla="*/ 596348 h 2504661"/>
              <a:gd name="connsiteX32" fmla="*/ 2385391 w 3041374"/>
              <a:gd name="connsiteY32" fmla="*/ 536713 h 2504661"/>
              <a:gd name="connsiteX33" fmla="*/ 2107096 w 3041374"/>
              <a:gd name="connsiteY33" fmla="*/ 258417 h 2504661"/>
              <a:gd name="connsiteX34" fmla="*/ 1053548 w 3041374"/>
              <a:gd name="connsiteY34" fmla="*/ 218661 h 2504661"/>
              <a:gd name="connsiteX35" fmla="*/ 238539 w 3041374"/>
              <a:gd name="connsiteY35" fmla="*/ 477078 h 2504661"/>
              <a:gd name="connsiteX36" fmla="*/ 19878 w 3041374"/>
              <a:gd name="connsiteY36" fmla="*/ 258417 h 2504661"/>
              <a:gd name="connsiteX37" fmla="*/ 19878 w 3041374"/>
              <a:gd name="connsiteY37" fmla="*/ 894522 h 2504661"/>
              <a:gd name="connsiteX38" fmla="*/ 19878 w 3041374"/>
              <a:gd name="connsiteY38" fmla="*/ 2504661 h 2504661"/>
              <a:gd name="connsiteX39" fmla="*/ 3041374 w 3041374"/>
              <a:gd name="connsiteY39" fmla="*/ 2504661 h 2504661"/>
              <a:gd name="connsiteX40" fmla="*/ 3041374 w 3041374"/>
              <a:gd name="connsiteY40" fmla="*/ 258417 h 2504661"/>
              <a:gd name="connsiteX41" fmla="*/ 0 w 3041374"/>
              <a:gd name="connsiteY41" fmla="*/ 258417 h 2504661"/>
              <a:gd name="connsiteX42" fmla="*/ 755374 w 3041374"/>
              <a:gd name="connsiteY42" fmla="*/ 457200 h 2504661"/>
              <a:gd name="connsiteX43" fmla="*/ 974035 w 3041374"/>
              <a:gd name="connsiteY43" fmla="*/ 0 h 2504661"/>
              <a:gd name="connsiteX44" fmla="*/ 974035 w 3041374"/>
              <a:gd name="connsiteY44" fmla="*/ 0 h 2504661"/>
              <a:gd name="connsiteX45" fmla="*/ 974035 w 3041374"/>
              <a:gd name="connsiteY45" fmla="*/ 0 h 2504661"/>
              <a:gd name="connsiteX46" fmla="*/ 715617 w 3041374"/>
              <a:gd name="connsiteY46" fmla="*/ 397565 h 250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041374" h="2504661">
                <a:moveTo>
                  <a:pt x="715617" y="397565"/>
                </a:moveTo>
                <a:lnTo>
                  <a:pt x="715617" y="397565"/>
                </a:lnTo>
                <a:cubicBezTo>
                  <a:pt x="708991" y="457200"/>
                  <a:pt x="700937" y="516694"/>
                  <a:pt x="695739" y="576470"/>
                </a:cubicBezTo>
                <a:cubicBezTo>
                  <a:pt x="687682" y="669122"/>
                  <a:pt x="686727" y="762401"/>
                  <a:pt x="675861" y="854765"/>
                </a:cubicBezTo>
                <a:cubicBezTo>
                  <a:pt x="673413" y="875575"/>
                  <a:pt x="660092" y="893853"/>
                  <a:pt x="655983" y="914400"/>
                </a:cubicBezTo>
                <a:cubicBezTo>
                  <a:pt x="640174" y="993444"/>
                  <a:pt x="635777" y="1074736"/>
                  <a:pt x="616226" y="1152939"/>
                </a:cubicBezTo>
                <a:cubicBezTo>
                  <a:pt x="609600" y="1179443"/>
                  <a:pt x="603853" y="1206183"/>
                  <a:pt x="596348" y="1232452"/>
                </a:cubicBezTo>
                <a:cubicBezTo>
                  <a:pt x="590592" y="1252599"/>
                  <a:pt x="581552" y="1271759"/>
                  <a:pt x="576470" y="1292087"/>
                </a:cubicBezTo>
                <a:cubicBezTo>
                  <a:pt x="555471" y="1376082"/>
                  <a:pt x="550179" y="1443094"/>
                  <a:pt x="536713" y="1530626"/>
                </a:cubicBezTo>
                <a:cubicBezTo>
                  <a:pt x="530584" y="1570462"/>
                  <a:pt x="524045" y="1610241"/>
                  <a:pt x="516835" y="1649896"/>
                </a:cubicBezTo>
                <a:cubicBezTo>
                  <a:pt x="510791" y="1683137"/>
                  <a:pt x="500016" y="1715639"/>
                  <a:pt x="496957" y="1749287"/>
                </a:cubicBezTo>
                <a:cubicBezTo>
                  <a:pt x="493358" y="1788880"/>
                  <a:pt x="496957" y="1828800"/>
                  <a:pt x="496957" y="1868557"/>
                </a:cubicBezTo>
                <a:lnTo>
                  <a:pt x="536713" y="1868557"/>
                </a:lnTo>
                <a:cubicBezTo>
                  <a:pt x="667804" y="1883123"/>
                  <a:pt x="873146" y="1908313"/>
                  <a:pt x="993913" y="1908313"/>
                </a:cubicBezTo>
                <a:cubicBezTo>
                  <a:pt x="1451161" y="1908313"/>
                  <a:pt x="1908313" y="1895061"/>
                  <a:pt x="2365513" y="1888435"/>
                </a:cubicBezTo>
                <a:cubicBezTo>
                  <a:pt x="2517913" y="1881809"/>
                  <a:pt x="2670486" y="1878378"/>
                  <a:pt x="2822713" y="1868557"/>
                </a:cubicBezTo>
                <a:cubicBezTo>
                  <a:pt x="2876023" y="1865118"/>
                  <a:pt x="3034123" y="1859155"/>
                  <a:pt x="2981739" y="1848678"/>
                </a:cubicBezTo>
                <a:cubicBezTo>
                  <a:pt x="2864605" y="1825251"/>
                  <a:pt x="2743119" y="1836746"/>
                  <a:pt x="2623930" y="1828800"/>
                </a:cubicBezTo>
                <a:cubicBezTo>
                  <a:pt x="2544318" y="1823493"/>
                  <a:pt x="2464904" y="1815548"/>
                  <a:pt x="2385391" y="1808922"/>
                </a:cubicBezTo>
                <a:cubicBezTo>
                  <a:pt x="2358887" y="1802296"/>
                  <a:pt x="2332147" y="1796548"/>
                  <a:pt x="2305878" y="1789043"/>
                </a:cubicBezTo>
                <a:cubicBezTo>
                  <a:pt x="2285731" y="1783287"/>
                  <a:pt x="2266571" y="1774247"/>
                  <a:pt x="2246243" y="1769165"/>
                </a:cubicBezTo>
                <a:cubicBezTo>
                  <a:pt x="2213465" y="1760971"/>
                  <a:pt x="2179448" y="1758177"/>
                  <a:pt x="2146852" y="1749287"/>
                </a:cubicBezTo>
                <a:cubicBezTo>
                  <a:pt x="2106422" y="1738260"/>
                  <a:pt x="2027583" y="1709530"/>
                  <a:pt x="2027583" y="1709530"/>
                </a:cubicBezTo>
                <a:cubicBezTo>
                  <a:pt x="2044228" y="1593011"/>
                  <a:pt x="2048879" y="1526368"/>
                  <a:pt x="2087217" y="1411357"/>
                </a:cubicBezTo>
                <a:cubicBezTo>
                  <a:pt x="2159719" y="1193857"/>
                  <a:pt x="2044088" y="1523307"/>
                  <a:pt x="2146852" y="1292087"/>
                </a:cubicBezTo>
                <a:cubicBezTo>
                  <a:pt x="2163872" y="1253792"/>
                  <a:pt x="2173357" y="1212574"/>
                  <a:pt x="2186609" y="1172817"/>
                </a:cubicBezTo>
                <a:cubicBezTo>
                  <a:pt x="2193235" y="1152939"/>
                  <a:pt x="2201405" y="1133511"/>
                  <a:pt x="2206487" y="1113183"/>
                </a:cubicBezTo>
                <a:cubicBezTo>
                  <a:pt x="2213113" y="1086679"/>
                  <a:pt x="2217726" y="1059588"/>
                  <a:pt x="2226365" y="1033670"/>
                </a:cubicBezTo>
                <a:cubicBezTo>
                  <a:pt x="2237649" y="999818"/>
                  <a:pt x="2254838" y="968130"/>
                  <a:pt x="2266122" y="934278"/>
                </a:cubicBezTo>
                <a:cubicBezTo>
                  <a:pt x="2274761" y="908360"/>
                  <a:pt x="2276664" y="880440"/>
                  <a:pt x="2286000" y="854765"/>
                </a:cubicBezTo>
                <a:cubicBezTo>
                  <a:pt x="2303245" y="807340"/>
                  <a:pt x="2327520" y="762716"/>
                  <a:pt x="2345635" y="715617"/>
                </a:cubicBezTo>
                <a:cubicBezTo>
                  <a:pt x="2360679" y="676503"/>
                  <a:pt x="2372139" y="636104"/>
                  <a:pt x="2385391" y="596348"/>
                </a:cubicBezTo>
                <a:cubicBezTo>
                  <a:pt x="2407365" y="530427"/>
                  <a:pt x="2426224" y="536713"/>
                  <a:pt x="2385391" y="536713"/>
                </a:cubicBezTo>
                <a:lnTo>
                  <a:pt x="2107096" y="258417"/>
                </a:lnTo>
                <a:lnTo>
                  <a:pt x="1053548" y="218661"/>
                </a:lnTo>
                <a:lnTo>
                  <a:pt x="238539" y="477078"/>
                </a:lnTo>
                <a:lnTo>
                  <a:pt x="19878" y="258417"/>
                </a:lnTo>
                <a:lnTo>
                  <a:pt x="19878" y="894522"/>
                </a:lnTo>
                <a:lnTo>
                  <a:pt x="19878" y="2504661"/>
                </a:lnTo>
                <a:lnTo>
                  <a:pt x="3041374" y="2504661"/>
                </a:lnTo>
                <a:lnTo>
                  <a:pt x="3041374" y="258417"/>
                </a:lnTo>
                <a:lnTo>
                  <a:pt x="0" y="258417"/>
                </a:lnTo>
                <a:lnTo>
                  <a:pt x="755374" y="457200"/>
                </a:lnTo>
                <a:lnTo>
                  <a:pt x="974035" y="0"/>
                </a:lnTo>
                <a:lnTo>
                  <a:pt x="974035" y="0"/>
                </a:lnTo>
                <a:lnTo>
                  <a:pt x="974035" y="0"/>
                </a:lnTo>
                <a:lnTo>
                  <a:pt x="715617" y="39756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442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CDDECEB-20FB-C746-A733-73EA022FF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5" t="7811" r="225" b="17189"/>
          <a:stretch/>
        </p:blipFill>
        <p:spPr>
          <a:xfrm>
            <a:off x="-5521" y="-3106"/>
            <a:ext cx="12197521" cy="68611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97B30FF-3314-8B49-AE7E-15ADC0D2F8FF}"/>
              </a:ext>
            </a:extLst>
          </p:cNvPr>
          <p:cNvSpPr txBox="1"/>
          <p:nvPr/>
        </p:nvSpPr>
        <p:spPr>
          <a:xfrm>
            <a:off x="2140226" y="4593695"/>
            <a:ext cx="8547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bg1">
                    <a:lumMod val="95000"/>
                  </a:schemeClr>
                </a:solidFill>
                <a:latin typeface="Baoli SC" panose="02010600040101010101" pitchFamily="2" charset="-122"/>
                <a:ea typeface="Baoli SC" panose="02010600040101010101" pitchFamily="2" charset="-122"/>
              </a:rPr>
              <a:t>周振武是中国最优秀的</a:t>
            </a:r>
            <a:r>
              <a:rPr kumimoji="1" lang="en-US" altLang="zh-CN" sz="4000" dirty="0">
                <a:solidFill>
                  <a:schemeClr val="bg1">
                    <a:lumMod val="95000"/>
                  </a:schemeClr>
                </a:solidFill>
                <a:latin typeface="Baoli SC" panose="02010600040101010101" pitchFamily="2" charset="-122"/>
                <a:ea typeface="Baoli SC" panose="02010600040101010101" pitchFamily="2" charset="-122"/>
              </a:rPr>
              <a:t>Ai</a:t>
            </a:r>
            <a:r>
              <a:rPr kumimoji="1" lang="zh-CN" altLang="en-US" sz="4000" dirty="0">
                <a:solidFill>
                  <a:schemeClr val="bg1">
                    <a:lumMod val="95000"/>
                  </a:schemeClr>
                </a:solidFill>
                <a:latin typeface="Baoli SC" panose="02010600040101010101" pitchFamily="2" charset="-122"/>
                <a:ea typeface="Baoli SC" panose="02010600040101010101" pitchFamily="2" charset="-122"/>
              </a:rPr>
              <a:t>算法工程师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6E6262-52CF-EE4A-822A-92CA86431927}"/>
              </a:ext>
            </a:extLst>
          </p:cNvPr>
          <p:cNvSpPr txBox="1"/>
          <p:nvPr/>
        </p:nvSpPr>
        <p:spPr>
          <a:xfrm>
            <a:off x="3641587" y="3437386"/>
            <a:ext cx="4903304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6000" b="1" dirty="0">
                <a:solidFill>
                  <a:schemeClr val="bg1">
                    <a:lumMod val="95000"/>
                  </a:schemeClr>
                </a:solidFill>
                <a:latin typeface="Baoli SC" panose="02010600040101010101" pitchFamily="2" charset="-122"/>
                <a:ea typeface="Baoli SC" panose="02010600040101010101" pitchFamily="2" charset="-122"/>
              </a:rPr>
              <a:t>学习总结</a:t>
            </a:r>
          </a:p>
        </p:txBody>
      </p:sp>
    </p:spTree>
    <p:extLst>
      <p:ext uri="{BB962C8B-B14F-4D97-AF65-F5344CB8AC3E}">
        <p14:creationId xmlns:p14="http://schemas.microsoft.com/office/powerpoint/2010/main" val="119429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40FE6E4-6B55-AE48-B78F-9AB199AC3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5" t="7811" r="225" b="17189"/>
          <a:stretch/>
        </p:blipFill>
        <p:spPr>
          <a:xfrm>
            <a:off x="-5521" y="-3106"/>
            <a:ext cx="12197521" cy="686110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C75D942-3995-604A-B6C5-F7FA7205B016}"/>
              </a:ext>
            </a:extLst>
          </p:cNvPr>
          <p:cNvSpPr/>
          <p:nvPr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rgbClr val="010107">
              <a:alpha val="64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700BD8A3-2B60-9C45-BBF0-764F844CF550}"/>
              </a:ext>
            </a:extLst>
          </p:cNvPr>
          <p:cNvSpPr>
            <a:spLocks/>
          </p:cNvSpPr>
          <p:nvPr/>
        </p:nvSpPr>
        <p:spPr>
          <a:xfrm>
            <a:off x="1356853" y="1298423"/>
            <a:ext cx="2880000" cy="2880000"/>
          </a:xfrm>
          <a:prstGeom prst="hexagon">
            <a:avLst/>
          </a:prstGeom>
          <a:blipFill dpi="0" rotWithShape="1">
            <a:blip r:embed="rId3"/>
            <a:srcRect/>
            <a:tile tx="0" ty="0" sx="100000" sy="100000" flip="none" algn="ctr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六角星 6">
            <a:extLst>
              <a:ext uri="{FF2B5EF4-FFF2-40B4-BE49-F238E27FC236}">
                <a16:creationId xmlns:a16="http://schemas.microsoft.com/office/drawing/2014/main" id="{5AE4E485-A647-FA43-B9F5-608457D24504}"/>
              </a:ext>
            </a:extLst>
          </p:cNvPr>
          <p:cNvSpPr>
            <a:spLocks noChangeAspect="1"/>
          </p:cNvSpPr>
          <p:nvPr/>
        </p:nvSpPr>
        <p:spPr>
          <a:xfrm>
            <a:off x="5022574" y="1848679"/>
            <a:ext cx="2160000" cy="2160000"/>
          </a:xfrm>
          <a:prstGeom prst="star6">
            <a:avLst>
              <a:gd name="adj" fmla="val 43514"/>
              <a:gd name="hf" fmla="val 115470"/>
            </a:avLst>
          </a:prstGeom>
          <a:blipFill dpi="0" rotWithShape="1">
            <a:blip r:embed="rId3"/>
            <a:srcRect/>
            <a:tile tx="0" ty="0" sx="100000" sy="100000" flip="none" algn="ctr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141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A09DF1-5A3F-244C-83AF-D5E8F8F0A6D8}"/>
              </a:ext>
            </a:extLst>
          </p:cNvPr>
          <p:cNvSpPr>
            <a:spLocks noChangeAspect="1"/>
          </p:cNvSpPr>
          <p:nvPr/>
        </p:nvSpPr>
        <p:spPr>
          <a:xfrm>
            <a:off x="0" y="47646"/>
            <a:ext cx="2411999" cy="241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5136B9F-6FA1-AD4A-9D23-BE18A9B74598}"/>
              </a:ext>
            </a:extLst>
          </p:cNvPr>
          <p:cNvSpPr>
            <a:spLocks noChangeAspect="1"/>
          </p:cNvSpPr>
          <p:nvPr/>
        </p:nvSpPr>
        <p:spPr>
          <a:xfrm>
            <a:off x="6497459" y="4446000"/>
            <a:ext cx="2411999" cy="241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760516E-5C91-F242-8E13-414C7E3EA8FF}"/>
              </a:ext>
            </a:extLst>
          </p:cNvPr>
          <p:cNvSpPr>
            <a:spLocks noChangeAspect="1"/>
          </p:cNvSpPr>
          <p:nvPr/>
        </p:nvSpPr>
        <p:spPr>
          <a:xfrm>
            <a:off x="3248730" y="4446000"/>
            <a:ext cx="2411999" cy="241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E7BD39D-5768-2044-84D6-434A3BAEF8FF}"/>
              </a:ext>
            </a:extLst>
          </p:cNvPr>
          <p:cNvSpPr>
            <a:spLocks noChangeAspect="1"/>
          </p:cNvSpPr>
          <p:nvPr/>
        </p:nvSpPr>
        <p:spPr>
          <a:xfrm>
            <a:off x="9746191" y="47646"/>
            <a:ext cx="2411999" cy="241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1DBB69-D32B-784E-9316-780E045B18A6}"/>
              </a:ext>
            </a:extLst>
          </p:cNvPr>
          <p:cNvSpPr txBox="1"/>
          <p:nvPr/>
        </p:nvSpPr>
        <p:spPr>
          <a:xfrm>
            <a:off x="4171950" y="1400174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0850" indent="-28575"/>
            <a:r>
              <a:rPr kumimoji="1" lang="en-US" altLang="zh-CN" dirty="0" err="1"/>
              <a:t>dfs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7B191B-112B-7242-A4AC-20A0D1A30EE4}"/>
              </a:ext>
            </a:extLst>
          </p:cNvPr>
          <p:cNvSpPr>
            <a:spLocks noChangeAspect="1"/>
          </p:cNvSpPr>
          <p:nvPr/>
        </p:nvSpPr>
        <p:spPr>
          <a:xfrm>
            <a:off x="-60152" y="4344962"/>
            <a:ext cx="2411999" cy="241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21E6D97-3C28-F948-A56C-BF559506087A}"/>
              </a:ext>
            </a:extLst>
          </p:cNvPr>
          <p:cNvSpPr>
            <a:spLocks noChangeAspect="1"/>
          </p:cNvSpPr>
          <p:nvPr/>
        </p:nvSpPr>
        <p:spPr>
          <a:xfrm>
            <a:off x="9746188" y="4495249"/>
            <a:ext cx="2411999" cy="241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5712A6-4899-EE49-B569-2D9060A1F782}"/>
              </a:ext>
            </a:extLst>
          </p:cNvPr>
          <p:cNvSpPr>
            <a:spLocks noChangeAspect="1"/>
          </p:cNvSpPr>
          <p:nvPr/>
        </p:nvSpPr>
        <p:spPr>
          <a:xfrm>
            <a:off x="4710613" y="47646"/>
            <a:ext cx="2411999" cy="241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454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C613DF1-A72F-7643-B0B5-AF0D35533873}"/>
              </a:ext>
            </a:extLst>
          </p:cNvPr>
          <p:cNvSpPr/>
          <p:nvPr/>
        </p:nvSpPr>
        <p:spPr>
          <a:xfrm>
            <a:off x="2628900" y="177165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86E186-DBA8-F541-9315-53BAFE714825}"/>
              </a:ext>
            </a:extLst>
          </p:cNvPr>
          <p:cNvSpPr/>
          <p:nvPr/>
        </p:nvSpPr>
        <p:spPr>
          <a:xfrm>
            <a:off x="4302919" y="177165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43CAEB-F34F-CA44-8E08-0CF91416BC06}"/>
              </a:ext>
            </a:extLst>
          </p:cNvPr>
          <p:cNvSpPr/>
          <p:nvPr/>
        </p:nvSpPr>
        <p:spPr>
          <a:xfrm>
            <a:off x="5976938" y="177165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7D4B45-3B53-584A-B3B6-95F4A7B55875}"/>
              </a:ext>
            </a:extLst>
          </p:cNvPr>
          <p:cNvSpPr/>
          <p:nvPr/>
        </p:nvSpPr>
        <p:spPr>
          <a:xfrm>
            <a:off x="7650957" y="177165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52D44F-210B-9F4B-AB7C-9513F08C65D1}"/>
              </a:ext>
            </a:extLst>
          </p:cNvPr>
          <p:cNvSpPr/>
          <p:nvPr/>
        </p:nvSpPr>
        <p:spPr>
          <a:xfrm>
            <a:off x="9324975" y="177165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1F357B7-036D-E84B-82D0-F03A69680311}"/>
              </a:ext>
            </a:extLst>
          </p:cNvPr>
          <p:cNvSpPr/>
          <p:nvPr/>
        </p:nvSpPr>
        <p:spPr>
          <a:xfrm>
            <a:off x="4302919" y="3257551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036B68-AF78-7746-B17C-3481AB20F47A}"/>
              </a:ext>
            </a:extLst>
          </p:cNvPr>
          <p:cNvSpPr/>
          <p:nvPr/>
        </p:nvSpPr>
        <p:spPr>
          <a:xfrm>
            <a:off x="5976938" y="4248151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CF589C6-9C28-6345-98F3-580E0BF6C5CC}"/>
              </a:ext>
            </a:extLst>
          </p:cNvPr>
          <p:cNvSpPr/>
          <p:nvPr/>
        </p:nvSpPr>
        <p:spPr>
          <a:xfrm>
            <a:off x="7650957" y="554355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862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CD425CB1-82C2-4A4A-92D7-04780873EF59}"/>
              </a:ext>
            </a:extLst>
          </p:cNvPr>
          <p:cNvSpPr/>
          <p:nvPr/>
        </p:nvSpPr>
        <p:spPr>
          <a:xfrm>
            <a:off x="1514475" y="1728788"/>
            <a:ext cx="1071563" cy="18716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9EE8354-29CA-E749-BCED-DB03A94221D6}"/>
              </a:ext>
            </a:extLst>
          </p:cNvPr>
          <p:cNvSpPr/>
          <p:nvPr/>
        </p:nvSpPr>
        <p:spPr>
          <a:xfrm>
            <a:off x="10387013" y="172878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2DBC0C-E554-9F4F-9345-2CEC9FA51CFD}"/>
              </a:ext>
            </a:extLst>
          </p:cNvPr>
          <p:cNvSpPr/>
          <p:nvPr/>
        </p:nvSpPr>
        <p:spPr>
          <a:xfrm>
            <a:off x="7715250" y="785813"/>
            <a:ext cx="914400" cy="914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2060"/>
              </a:solidFill>
              <a:highlight>
                <a:srgbClr val="008080"/>
              </a:highlight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5C142E1-C964-5B46-BA08-1E3FCCCC3861}"/>
              </a:ext>
            </a:extLst>
          </p:cNvPr>
          <p:cNvSpPr/>
          <p:nvPr/>
        </p:nvSpPr>
        <p:spPr>
          <a:xfrm>
            <a:off x="3743325" y="2428875"/>
            <a:ext cx="3586163" cy="358616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rgbClr val="00B050"/>
                </a:solidFill>
              </a:ln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CE17EAF-AA95-7346-A7CB-9C2BDE4A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50" y="622300"/>
            <a:ext cx="56261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7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3BE726C-1DEB-AF4D-AEDB-E62458BB0F36}"/>
              </a:ext>
            </a:extLst>
          </p:cNvPr>
          <p:cNvSpPr txBox="1"/>
          <p:nvPr/>
        </p:nvSpPr>
        <p:spPr>
          <a:xfrm>
            <a:off x="457200" y="941294"/>
            <a:ext cx="11187953" cy="361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200000"/>
              </a:lnSpc>
            </a:pPr>
            <a:r>
              <a:rPr kumimoji="1" lang="zh-CN" altLang="en-US" sz="4000" spc="1500" dirty="0"/>
              <a:t>周振武是中国最优的</a:t>
            </a:r>
            <a:r>
              <a:rPr kumimoji="1" lang="en-US" altLang="zh-CN" sz="4000" spc="1500" dirty="0"/>
              <a:t>Ai</a:t>
            </a:r>
            <a:r>
              <a:rPr kumimoji="1" lang="zh-CN" altLang="en-US" sz="4000" spc="1500" dirty="0"/>
              <a:t>算法工程师</a:t>
            </a:r>
          </a:p>
          <a:p>
            <a:pPr algn="dist">
              <a:lnSpc>
                <a:spcPct val="200000"/>
              </a:lnSpc>
            </a:pPr>
            <a:r>
              <a:rPr kumimoji="1" lang="zh-CN" altLang="en-US" sz="4000" spc="1500" dirty="0"/>
              <a:t>周振武是中国最优的</a:t>
            </a:r>
            <a:r>
              <a:rPr kumimoji="1" lang="en-US" altLang="zh-CN" sz="4000" spc="1500" dirty="0"/>
              <a:t>Ai</a:t>
            </a:r>
            <a:r>
              <a:rPr kumimoji="1" lang="zh-CN" altLang="en-US" sz="4000" spc="1500" dirty="0"/>
              <a:t>算法工程师</a:t>
            </a:r>
          </a:p>
          <a:p>
            <a:pPr algn="dist">
              <a:lnSpc>
                <a:spcPct val="200000"/>
              </a:lnSpc>
            </a:pPr>
            <a:endParaRPr kumimoji="1" lang="en-US" altLang="zh-CN" sz="4000" spc="15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DBF196-FD39-144C-AFBC-36466E6A2B61}"/>
              </a:ext>
            </a:extLst>
          </p:cNvPr>
          <p:cNvSpPr/>
          <p:nvPr/>
        </p:nvSpPr>
        <p:spPr>
          <a:xfrm>
            <a:off x="457200" y="3479713"/>
            <a:ext cx="11098305" cy="2152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lnSpc>
                <a:spcPct val="200000"/>
              </a:lnSpc>
            </a:pPr>
            <a:r>
              <a:rPr kumimoji="1" lang="zh-CN" altLang="en-US" sz="4000" spc="1500" dirty="0">
                <a:solidFill>
                  <a:prstClr val="black"/>
                </a:solidFill>
              </a:rPr>
              <a:t>周振武是中国最优的</a:t>
            </a:r>
            <a:r>
              <a:rPr kumimoji="1" lang="en-US" altLang="zh-CN" sz="4000" spc="1500" dirty="0">
                <a:solidFill>
                  <a:prstClr val="black"/>
                </a:solidFill>
              </a:rPr>
              <a:t>Ai</a:t>
            </a:r>
            <a:r>
              <a:rPr kumimoji="1" lang="zh-CN" altLang="en-US" sz="4000" spc="1500" dirty="0">
                <a:solidFill>
                  <a:prstClr val="black"/>
                </a:solidFill>
              </a:rPr>
              <a:t>算法工程师</a:t>
            </a:r>
            <a:endParaRPr kumimoji="1" lang="en-US" altLang="zh-CN" sz="4000" spc="1500" dirty="0">
              <a:solidFill>
                <a:prstClr val="black"/>
              </a:solidFill>
            </a:endParaRPr>
          </a:p>
          <a:p>
            <a:pPr lvl="0" algn="dist">
              <a:lnSpc>
                <a:spcPct val="150000"/>
              </a:lnSpc>
            </a:pPr>
            <a:r>
              <a:rPr kumimoji="1" lang="zh-CN" altLang="en-US" sz="4000" spc="1500" dirty="0">
                <a:solidFill>
                  <a:prstClr val="black"/>
                </a:solidFill>
              </a:rPr>
              <a:t>周振武是中国最优的</a:t>
            </a:r>
            <a:r>
              <a:rPr kumimoji="1" lang="en-US" altLang="zh-CN" sz="4000" spc="1500" dirty="0">
                <a:solidFill>
                  <a:prstClr val="black"/>
                </a:solidFill>
              </a:rPr>
              <a:t>Ai</a:t>
            </a:r>
            <a:r>
              <a:rPr kumimoji="1" lang="zh-CN" altLang="en-US" sz="4000" spc="1500" dirty="0">
                <a:solidFill>
                  <a:prstClr val="black"/>
                </a:solidFill>
              </a:rPr>
              <a:t>算法工程师</a:t>
            </a:r>
          </a:p>
        </p:txBody>
      </p:sp>
    </p:spTree>
    <p:extLst>
      <p:ext uri="{BB962C8B-B14F-4D97-AF65-F5344CB8AC3E}">
        <p14:creationId xmlns:p14="http://schemas.microsoft.com/office/powerpoint/2010/main" val="2830364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>
              <a:lumMod val="50000"/>
            </a:schemeClr>
          </a:fgClr>
          <a:bgClr>
            <a:schemeClr val="accent2">
              <a:lumMod val="40000"/>
              <a:lumOff val="6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31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E1207CF-1869-3A48-A604-E946213BEBF4}"/>
              </a:ext>
            </a:extLst>
          </p:cNvPr>
          <p:cNvSpPr/>
          <p:nvPr/>
        </p:nvSpPr>
        <p:spPr>
          <a:xfrm>
            <a:off x="2043953" y="1048871"/>
            <a:ext cx="3119718" cy="3603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CE23983-B73F-2E41-B7E5-FE005C7E36F9}"/>
              </a:ext>
            </a:extLst>
          </p:cNvPr>
          <p:cNvSpPr/>
          <p:nvPr/>
        </p:nvSpPr>
        <p:spPr>
          <a:xfrm>
            <a:off x="9439835" y="2151529"/>
            <a:ext cx="914400" cy="9144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C13119AF-E1D6-4C47-8BC3-9390D89F19E0}"/>
              </a:ext>
            </a:extLst>
          </p:cNvPr>
          <p:cNvSpPr/>
          <p:nvPr/>
        </p:nvSpPr>
        <p:spPr>
          <a:xfrm>
            <a:off x="7234517" y="3872754"/>
            <a:ext cx="3119718" cy="22053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9620905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0.02986 C -0.12565 -0.17476 -0.2513 -0.32013 -0.33737 -0.30625 C -0.42357 -0.29236 -0.48633 -0.02939 -0.51706 0.05278 C -0.54766 0.13473 -0.51966 0.15857 -0.52149 0.18612 C -0.52331 0.21389 -0.52852 0.21436 -0.52813 0.21829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76" y="-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C60CAC35-0047-1341-B30C-52875D9E748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6464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DE565F2-BD65-A144-93F6-77B2FC314100}"/>
              </a:ext>
            </a:extLst>
          </p:cNvPr>
          <p:cNvSpPr/>
          <p:nvPr/>
        </p:nvSpPr>
        <p:spPr>
          <a:xfrm>
            <a:off x="2608729" y="1815352"/>
            <a:ext cx="2743199" cy="2380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777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726 -0.29351 C 0.07969 -0.15138 0.25677 -0.00879 0.32396 -0.04606 C 0.39128 -0.08333 0.28646 -0.44606 0.30638 -0.51666 C 0.32617 -0.58726 0.4306 -0.6493 0.4431 -0.46967 C 0.45547 -0.29004 0.36563 0.3963 0.38138 0.56181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70" y="2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七角星 4">
            <a:extLst>
              <a:ext uri="{FF2B5EF4-FFF2-40B4-BE49-F238E27FC236}">
                <a16:creationId xmlns:a16="http://schemas.microsoft.com/office/drawing/2014/main" id="{C3F73E29-AEFE-EC43-99EA-B89B969E02B2}"/>
              </a:ext>
            </a:extLst>
          </p:cNvPr>
          <p:cNvSpPr/>
          <p:nvPr/>
        </p:nvSpPr>
        <p:spPr>
          <a:xfrm>
            <a:off x="4141694" y="1465729"/>
            <a:ext cx="3227294" cy="3227294"/>
          </a:xfrm>
          <a:prstGeom prst="star7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256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7 -2.59259E-6 C 0.09075 -0.05764 0.21718 -0.1875 0.27291 -0.17245 C 0.3289 -0.1574 0.37317 -0.03032 0.33489 0.09005 L 0.22018 0.45093 C 0.18203 0.57107 -0.03073 0.46389 -0.0198 0.47431 L 0.01302 0.50556 L 0.12747 0.57662 " pathEditMode="relative" rAng="0" ptsTypes="AAAAA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84" y="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6927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1E7F967-BE81-464D-92D9-97C5EE4E8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62" t="-960" r="9662" b="11117"/>
          <a:stretch/>
        </p:blipFill>
        <p:spPr>
          <a:xfrm>
            <a:off x="1178011" y="-2150075"/>
            <a:ext cx="9835978" cy="983597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334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22539DD-E6FB-5A47-8C67-762C60ACEEAE}"/>
              </a:ext>
            </a:extLst>
          </p:cNvPr>
          <p:cNvSpPr/>
          <p:nvPr/>
        </p:nvSpPr>
        <p:spPr>
          <a:xfrm>
            <a:off x="2357438" y="34290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398D621-DE66-ED4E-B2EA-76EAF439EE2B}"/>
              </a:ext>
            </a:extLst>
          </p:cNvPr>
          <p:cNvSpPr/>
          <p:nvPr/>
        </p:nvSpPr>
        <p:spPr>
          <a:xfrm>
            <a:off x="4972051" y="3429000"/>
            <a:ext cx="914400" cy="9144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8A0FD6B7-B3CE-1F49-BF4C-36DEF9369746}"/>
              </a:ext>
            </a:extLst>
          </p:cNvPr>
          <p:cNvSpPr/>
          <p:nvPr/>
        </p:nvSpPr>
        <p:spPr>
          <a:xfrm>
            <a:off x="7859460" y="3429000"/>
            <a:ext cx="1060704" cy="91440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732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5" grpId="2" animBg="1"/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384EF9B-D929-CE4F-A026-D84241837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10" y="-597300"/>
            <a:ext cx="10283224" cy="8682405"/>
          </a:xfrm>
          <a:prstGeom prst="rect">
            <a:avLst/>
          </a:prstGeom>
        </p:spPr>
      </p:pic>
      <p:sp>
        <p:nvSpPr>
          <p:cNvPr id="11" name="任意形状 10">
            <a:extLst>
              <a:ext uri="{FF2B5EF4-FFF2-40B4-BE49-F238E27FC236}">
                <a16:creationId xmlns:a16="http://schemas.microsoft.com/office/drawing/2014/main" id="{6AD81D51-9575-FF48-932F-06E8F0E56C3A}"/>
              </a:ext>
            </a:extLst>
          </p:cNvPr>
          <p:cNvSpPr/>
          <p:nvPr/>
        </p:nvSpPr>
        <p:spPr>
          <a:xfrm>
            <a:off x="262410" y="-597300"/>
            <a:ext cx="10283224" cy="8682405"/>
          </a:xfrm>
          <a:custGeom>
            <a:avLst/>
            <a:gdLst/>
            <a:ahLst/>
            <a:cxnLst/>
            <a:rect l="l" t="t" r="r" b="b"/>
            <a:pathLst>
              <a:path w="10283224" h="8682405">
                <a:moveTo>
                  <a:pt x="5298127" y="707810"/>
                </a:moveTo>
                <a:lnTo>
                  <a:pt x="5322511" y="707810"/>
                </a:lnTo>
                <a:cubicBezTo>
                  <a:pt x="5326168" y="707810"/>
                  <a:pt x="5328709" y="709029"/>
                  <a:pt x="5330131" y="711467"/>
                </a:cubicBezTo>
                <a:cubicBezTo>
                  <a:pt x="5331553" y="713906"/>
                  <a:pt x="5332264" y="720002"/>
                  <a:pt x="5332264" y="729755"/>
                </a:cubicBezTo>
                <a:cubicBezTo>
                  <a:pt x="5332264" y="739509"/>
                  <a:pt x="5329013" y="744386"/>
                  <a:pt x="5322511" y="744386"/>
                </a:cubicBezTo>
                <a:lnTo>
                  <a:pt x="5298127" y="744386"/>
                </a:lnTo>
                <a:cubicBezTo>
                  <a:pt x="5294469" y="744386"/>
                  <a:pt x="5291929" y="743268"/>
                  <a:pt x="5290507" y="741033"/>
                </a:cubicBezTo>
                <a:cubicBezTo>
                  <a:pt x="5289085" y="738798"/>
                  <a:pt x="5288373" y="733921"/>
                  <a:pt x="5288373" y="726402"/>
                </a:cubicBezTo>
                <a:cubicBezTo>
                  <a:pt x="5288373" y="718884"/>
                  <a:pt x="5289085" y="713906"/>
                  <a:pt x="5290507" y="711467"/>
                </a:cubicBezTo>
                <a:cubicBezTo>
                  <a:pt x="5291929" y="709029"/>
                  <a:pt x="5294469" y="707810"/>
                  <a:pt x="5298127" y="707810"/>
                </a:cubicBezTo>
                <a:close/>
                <a:moveTo>
                  <a:pt x="4688527" y="707810"/>
                </a:moveTo>
                <a:lnTo>
                  <a:pt x="4712911" y="707810"/>
                </a:lnTo>
                <a:cubicBezTo>
                  <a:pt x="4716569" y="707810"/>
                  <a:pt x="4719109" y="709029"/>
                  <a:pt x="4720531" y="711467"/>
                </a:cubicBezTo>
                <a:cubicBezTo>
                  <a:pt x="4721953" y="713906"/>
                  <a:pt x="4722665" y="720002"/>
                  <a:pt x="4722665" y="729755"/>
                </a:cubicBezTo>
                <a:cubicBezTo>
                  <a:pt x="4722665" y="739509"/>
                  <a:pt x="4719413" y="744386"/>
                  <a:pt x="4712911" y="744386"/>
                </a:cubicBezTo>
                <a:lnTo>
                  <a:pt x="4688527" y="744386"/>
                </a:lnTo>
                <a:cubicBezTo>
                  <a:pt x="4684869" y="744386"/>
                  <a:pt x="4682329" y="743268"/>
                  <a:pt x="4680907" y="741033"/>
                </a:cubicBezTo>
                <a:cubicBezTo>
                  <a:pt x="4679485" y="738798"/>
                  <a:pt x="4678773" y="733921"/>
                  <a:pt x="4678773" y="726402"/>
                </a:cubicBezTo>
                <a:cubicBezTo>
                  <a:pt x="4678773" y="718884"/>
                  <a:pt x="4679485" y="713906"/>
                  <a:pt x="4680907" y="711467"/>
                </a:cubicBezTo>
                <a:cubicBezTo>
                  <a:pt x="4682329" y="709029"/>
                  <a:pt x="4684869" y="707810"/>
                  <a:pt x="4688527" y="707810"/>
                </a:cubicBezTo>
                <a:close/>
                <a:moveTo>
                  <a:pt x="5547453" y="661480"/>
                </a:moveTo>
                <a:lnTo>
                  <a:pt x="5593173" y="661480"/>
                </a:lnTo>
                <a:cubicBezTo>
                  <a:pt x="5596425" y="661480"/>
                  <a:pt x="5598558" y="662496"/>
                  <a:pt x="5599574" y="664528"/>
                </a:cubicBezTo>
                <a:cubicBezTo>
                  <a:pt x="5600590" y="666560"/>
                  <a:pt x="5601098" y="670421"/>
                  <a:pt x="5601098" y="676111"/>
                </a:cubicBezTo>
                <a:cubicBezTo>
                  <a:pt x="5601098" y="681800"/>
                  <a:pt x="5600489" y="685559"/>
                  <a:pt x="5599269" y="687388"/>
                </a:cubicBezTo>
                <a:cubicBezTo>
                  <a:pt x="5598050" y="689217"/>
                  <a:pt x="5596018" y="690131"/>
                  <a:pt x="5593173" y="690131"/>
                </a:cubicBezTo>
                <a:lnTo>
                  <a:pt x="5547453" y="690131"/>
                </a:lnTo>
                <a:cubicBezTo>
                  <a:pt x="5544202" y="690131"/>
                  <a:pt x="5542170" y="689115"/>
                  <a:pt x="5541357" y="687083"/>
                </a:cubicBezTo>
                <a:cubicBezTo>
                  <a:pt x="5540544" y="685051"/>
                  <a:pt x="5540138" y="680276"/>
                  <a:pt x="5540138" y="672758"/>
                </a:cubicBezTo>
                <a:cubicBezTo>
                  <a:pt x="5540138" y="665239"/>
                  <a:pt x="5542577" y="661480"/>
                  <a:pt x="5547453" y="661480"/>
                </a:cubicBezTo>
                <a:close/>
                <a:moveTo>
                  <a:pt x="4937853" y="661480"/>
                </a:moveTo>
                <a:lnTo>
                  <a:pt x="4983573" y="661480"/>
                </a:lnTo>
                <a:cubicBezTo>
                  <a:pt x="4986825" y="661480"/>
                  <a:pt x="4988958" y="662496"/>
                  <a:pt x="4989974" y="664528"/>
                </a:cubicBezTo>
                <a:cubicBezTo>
                  <a:pt x="4990990" y="666560"/>
                  <a:pt x="4991498" y="670421"/>
                  <a:pt x="4991498" y="676111"/>
                </a:cubicBezTo>
                <a:cubicBezTo>
                  <a:pt x="4991498" y="681800"/>
                  <a:pt x="4990889" y="685559"/>
                  <a:pt x="4989669" y="687388"/>
                </a:cubicBezTo>
                <a:cubicBezTo>
                  <a:pt x="4988450" y="689217"/>
                  <a:pt x="4986418" y="690131"/>
                  <a:pt x="4983573" y="690131"/>
                </a:cubicBezTo>
                <a:lnTo>
                  <a:pt x="4937853" y="690131"/>
                </a:lnTo>
                <a:cubicBezTo>
                  <a:pt x="4934602" y="690131"/>
                  <a:pt x="4932570" y="689115"/>
                  <a:pt x="4931757" y="687083"/>
                </a:cubicBezTo>
                <a:cubicBezTo>
                  <a:pt x="4930945" y="685051"/>
                  <a:pt x="4930538" y="680276"/>
                  <a:pt x="4930538" y="672758"/>
                </a:cubicBezTo>
                <a:cubicBezTo>
                  <a:pt x="4930538" y="665239"/>
                  <a:pt x="4932977" y="661480"/>
                  <a:pt x="4937853" y="661480"/>
                </a:cubicBezTo>
                <a:close/>
                <a:moveTo>
                  <a:pt x="5297517" y="588328"/>
                </a:moveTo>
                <a:lnTo>
                  <a:pt x="5321292" y="588328"/>
                </a:lnTo>
                <a:cubicBezTo>
                  <a:pt x="5324949" y="588328"/>
                  <a:pt x="5327489" y="589344"/>
                  <a:pt x="5328912" y="591376"/>
                </a:cubicBezTo>
                <a:cubicBezTo>
                  <a:pt x="5330334" y="593408"/>
                  <a:pt x="5331045" y="598183"/>
                  <a:pt x="5331045" y="605702"/>
                </a:cubicBezTo>
                <a:cubicBezTo>
                  <a:pt x="5331045" y="613220"/>
                  <a:pt x="5330436" y="617995"/>
                  <a:pt x="5329217" y="620027"/>
                </a:cubicBezTo>
                <a:cubicBezTo>
                  <a:pt x="5327997" y="622059"/>
                  <a:pt x="5325356" y="623075"/>
                  <a:pt x="5321292" y="623075"/>
                </a:cubicBezTo>
                <a:lnTo>
                  <a:pt x="5297517" y="623075"/>
                </a:lnTo>
                <a:cubicBezTo>
                  <a:pt x="5291015" y="623075"/>
                  <a:pt x="5287764" y="618706"/>
                  <a:pt x="5287764" y="609969"/>
                </a:cubicBezTo>
                <a:cubicBezTo>
                  <a:pt x="5287764" y="601231"/>
                  <a:pt x="5288272" y="595440"/>
                  <a:pt x="5289288" y="592595"/>
                </a:cubicBezTo>
                <a:cubicBezTo>
                  <a:pt x="5290304" y="589751"/>
                  <a:pt x="5293047" y="588328"/>
                  <a:pt x="5297517" y="588328"/>
                </a:cubicBezTo>
                <a:close/>
                <a:moveTo>
                  <a:pt x="4687917" y="588328"/>
                </a:moveTo>
                <a:lnTo>
                  <a:pt x="4711692" y="588328"/>
                </a:lnTo>
                <a:cubicBezTo>
                  <a:pt x="4715349" y="588328"/>
                  <a:pt x="4717889" y="589344"/>
                  <a:pt x="4719312" y="591376"/>
                </a:cubicBezTo>
                <a:cubicBezTo>
                  <a:pt x="4720734" y="593408"/>
                  <a:pt x="4721445" y="598183"/>
                  <a:pt x="4721445" y="605702"/>
                </a:cubicBezTo>
                <a:cubicBezTo>
                  <a:pt x="4721445" y="613220"/>
                  <a:pt x="4720836" y="617995"/>
                  <a:pt x="4719617" y="620027"/>
                </a:cubicBezTo>
                <a:cubicBezTo>
                  <a:pt x="4718397" y="622059"/>
                  <a:pt x="4715756" y="623075"/>
                  <a:pt x="4711692" y="623075"/>
                </a:cubicBezTo>
                <a:lnTo>
                  <a:pt x="4687917" y="623075"/>
                </a:lnTo>
                <a:cubicBezTo>
                  <a:pt x="4681415" y="623075"/>
                  <a:pt x="4678164" y="618706"/>
                  <a:pt x="4678164" y="609969"/>
                </a:cubicBezTo>
                <a:cubicBezTo>
                  <a:pt x="4678164" y="601231"/>
                  <a:pt x="4678672" y="595440"/>
                  <a:pt x="4679688" y="592595"/>
                </a:cubicBezTo>
                <a:cubicBezTo>
                  <a:pt x="4680704" y="589751"/>
                  <a:pt x="4683447" y="588328"/>
                  <a:pt x="4687917" y="588328"/>
                </a:cubicBezTo>
                <a:close/>
                <a:moveTo>
                  <a:pt x="5547453" y="566383"/>
                </a:moveTo>
                <a:lnTo>
                  <a:pt x="5593173" y="566383"/>
                </a:lnTo>
                <a:cubicBezTo>
                  <a:pt x="5598456" y="566383"/>
                  <a:pt x="5601098" y="570955"/>
                  <a:pt x="5601098" y="580099"/>
                </a:cubicBezTo>
                <a:cubicBezTo>
                  <a:pt x="5601098" y="589242"/>
                  <a:pt x="5598456" y="593815"/>
                  <a:pt x="5593173" y="593815"/>
                </a:cubicBezTo>
                <a:lnTo>
                  <a:pt x="5547453" y="593815"/>
                </a:lnTo>
                <a:cubicBezTo>
                  <a:pt x="5544202" y="593815"/>
                  <a:pt x="5542170" y="592697"/>
                  <a:pt x="5541357" y="590462"/>
                </a:cubicBezTo>
                <a:cubicBezTo>
                  <a:pt x="5540544" y="588227"/>
                  <a:pt x="5540138" y="583655"/>
                  <a:pt x="5540138" y="576746"/>
                </a:cubicBezTo>
                <a:cubicBezTo>
                  <a:pt x="5540138" y="569837"/>
                  <a:pt x="5542577" y="566383"/>
                  <a:pt x="5547453" y="566383"/>
                </a:cubicBezTo>
                <a:close/>
                <a:moveTo>
                  <a:pt x="4937853" y="566383"/>
                </a:moveTo>
                <a:lnTo>
                  <a:pt x="4983573" y="566383"/>
                </a:lnTo>
                <a:cubicBezTo>
                  <a:pt x="4988857" y="566383"/>
                  <a:pt x="4991498" y="570955"/>
                  <a:pt x="4991498" y="580099"/>
                </a:cubicBezTo>
                <a:cubicBezTo>
                  <a:pt x="4991498" y="589242"/>
                  <a:pt x="4988857" y="593815"/>
                  <a:pt x="4983573" y="593815"/>
                </a:cubicBezTo>
                <a:lnTo>
                  <a:pt x="4937853" y="593815"/>
                </a:lnTo>
                <a:cubicBezTo>
                  <a:pt x="4934602" y="593815"/>
                  <a:pt x="4932570" y="592697"/>
                  <a:pt x="4931757" y="590462"/>
                </a:cubicBezTo>
                <a:cubicBezTo>
                  <a:pt x="4930945" y="588227"/>
                  <a:pt x="4930538" y="583655"/>
                  <a:pt x="4930538" y="576746"/>
                </a:cubicBezTo>
                <a:cubicBezTo>
                  <a:pt x="4930538" y="569837"/>
                  <a:pt x="4932977" y="566383"/>
                  <a:pt x="4937853" y="566383"/>
                </a:cubicBezTo>
                <a:close/>
                <a:moveTo>
                  <a:pt x="5251188" y="493840"/>
                </a:moveTo>
                <a:cubicBezTo>
                  <a:pt x="5233306" y="493840"/>
                  <a:pt x="5219590" y="498920"/>
                  <a:pt x="5210040" y="509080"/>
                </a:cubicBezTo>
                <a:cubicBezTo>
                  <a:pt x="5200489" y="519240"/>
                  <a:pt x="5195714" y="535699"/>
                  <a:pt x="5195714" y="558458"/>
                </a:cubicBezTo>
                <a:lnTo>
                  <a:pt x="5195714" y="765722"/>
                </a:lnTo>
                <a:cubicBezTo>
                  <a:pt x="5195714" y="792138"/>
                  <a:pt x="5199575" y="811340"/>
                  <a:pt x="5207297" y="823329"/>
                </a:cubicBezTo>
                <a:cubicBezTo>
                  <a:pt x="5215018" y="835318"/>
                  <a:pt x="5232290" y="841312"/>
                  <a:pt x="5259113" y="841312"/>
                </a:cubicBezTo>
                <a:lnTo>
                  <a:pt x="5355429" y="841312"/>
                </a:lnTo>
                <a:cubicBezTo>
                  <a:pt x="5360712" y="841312"/>
                  <a:pt x="5364167" y="840906"/>
                  <a:pt x="5365793" y="840093"/>
                </a:cubicBezTo>
                <a:cubicBezTo>
                  <a:pt x="5367418" y="839280"/>
                  <a:pt x="5369145" y="835318"/>
                  <a:pt x="5370974" y="828206"/>
                </a:cubicBezTo>
                <a:cubicBezTo>
                  <a:pt x="5372803" y="821094"/>
                  <a:pt x="5377984" y="808394"/>
                  <a:pt x="5386519" y="790106"/>
                </a:cubicBezTo>
                <a:cubicBezTo>
                  <a:pt x="5395053" y="771818"/>
                  <a:pt x="5401353" y="753428"/>
                  <a:pt x="5405417" y="734937"/>
                </a:cubicBezTo>
                <a:cubicBezTo>
                  <a:pt x="5409481" y="716446"/>
                  <a:pt x="5411513" y="695008"/>
                  <a:pt x="5411513" y="670624"/>
                </a:cubicBezTo>
                <a:lnTo>
                  <a:pt x="5411513" y="531635"/>
                </a:lnTo>
                <a:cubicBezTo>
                  <a:pt x="5411513" y="517411"/>
                  <a:pt x="5407449" y="510299"/>
                  <a:pt x="5399321" y="510299"/>
                </a:cubicBezTo>
                <a:cubicBezTo>
                  <a:pt x="5396882" y="510299"/>
                  <a:pt x="5391396" y="511417"/>
                  <a:pt x="5382861" y="513652"/>
                </a:cubicBezTo>
                <a:cubicBezTo>
                  <a:pt x="5374327" y="515887"/>
                  <a:pt x="5362948" y="517005"/>
                  <a:pt x="5348724" y="517005"/>
                </a:cubicBezTo>
                <a:cubicBezTo>
                  <a:pt x="5319463" y="517005"/>
                  <a:pt x="5297924" y="510909"/>
                  <a:pt x="5284106" y="498717"/>
                </a:cubicBezTo>
                <a:cubicBezTo>
                  <a:pt x="5280042" y="495466"/>
                  <a:pt x="5269069" y="493840"/>
                  <a:pt x="5251188" y="493840"/>
                </a:cubicBezTo>
                <a:close/>
                <a:moveTo>
                  <a:pt x="4641588" y="493840"/>
                </a:moveTo>
                <a:cubicBezTo>
                  <a:pt x="4623706" y="493840"/>
                  <a:pt x="4609990" y="498920"/>
                  <a:pt x="4600440" y="509080"/>
                </a:cubicBezTo>
                <a:cubicBezTo>
                  <a:pt x="4590889" y="519240"/>
                  <a:pt x="4586114" y="535699"/>
                  <a:pt x="4586114" y="558458"/>
                </a:cubicBezTo>
                <a:lnTo>
                  <a:pt x="4586114" y="765722"/>
                </a:lnTo>
                <a:cubicBezTo>
                  <a:pt x="4586114" y="792138"/>
                  <a:pt x="4589975" y="811340"/>
                  <a:pt x="4597697" y="823329"/>
                </a:cubicBezTo>
                <a:cubicBezTo>
                  <a:pt x="4605418" y="835318"/>
                  <a:pt x="4622690" y="841312"/>
                  <a:pt x="4649513" y="841312"/>
                </a:cubicBezTo>
                <a:lnTo>
                  <a:pt x="4745829" y="841312"/>
                </a:lnTo>
                <a:cubicBezTo>
                  <a:pt x="4751113" y="841312"/>
                  <a:pt x="4754567" y="840906"/>
                  <a:pt x="4756193" y="840093"/>
                </a:cubicBezTo>
                <a:cubicBezTo>
                  <a:pt x="4757818" y="839280"/>
                  <a:pt x="4759545" y="835318"/>
                  <a:pt x="4761374" y="828206"/>
                </a:cubicBezTo>
                <a:cubicBezTo>
                  <a:pt x="4763203" y="821094"/>
                  <a:pt x="4768385" y="808394"/>
                  <a:pt x="4776919" y="790106"/>
                </a:cubicBezTo>
                <a:cubicBezTo>
                  <a:pt x="4785453" y="771818"/>
                  <a:pt x="4791753" y="753428"/>
                  <a:pt x="4795817" y="734937"/>
                </a:cubicBezTo>
                <a:cubicBezTo>
                  <a:pt x="4799881" y="716446"/>
                  <a:pt x="4801913" y="695008"/>
                  <a:pt x="4801913" y="670624"/>
                </a:cubicBezTo>
                <a:lnTo>
                  <a:pt x="4801913" y="531635"/>
                </a:lnTo>
                <a:cubicBezTo>
                  <a:pt x="4801913" y="517411"/>
                  <a:pt x="4797849" y="510299"/>
                  <a:pt x="4789721" y="510299"/>
                </a:cubicBezTo>
                <a:cubicBezTo>
                  <a:pt x="4787282" y="510299"/>
                  <a:pt x="4781796" y="511417"/>
                  <a:pt x="4773261" y="513652"/>
                </a:cubicBezTo>
                <a:cubicBezTo>
                  <a:pt x="4764727" y="515887"/>
                  <a:pt x="4753348" y="517005"/>
                  <a:pt x="4739124" y="517005"/>
                </a:cubicBezTo>
                <a:cubicBezTo>
                  <a:pt x="4709863" y="517005"/>
                  <a:pt x="4688324" y="510909"/>
                  <a:pt x="4674506" y="498717"/>
                </a:cubicBezTo>
                <a:cubicBezTo>
                  <a:pt x="4670442" y="495466"/>
                  <a:pt x="4659469" y="493840"/>
                  <a:pt x="4641588" y="493840"/>
                </a:cubicBezTo>
                <a:close/>
                <a:moveTo>
                  <a:pt x="5643770" y="475552"/>
                </a:moveTo>
                <a:cubicBezTo>
                  <a:pt x="5634423" y="475552"/>
                  <a:pt x="5627616" y="476365"/>
                  <a:pt x="5623348" y="477991"/>
                </a:cubicBezTo>
                <a:cubicBezTo>
                  <a:pt x="5619081" y="479616"/>
                  <a:pt x="5614916" y="483274"/>
                  <a:pt x="5610852" y="488963"/>
                </a:cubicBezTo>
                <a:cubicBezTo>
                  <a:pt x="5597847" y="507251"/>
                  <a:pt x="5572853" y="516395"/>
                  <a:pt x="5535871" y="516395"/>
                </a:cubicBezTo>
                <a:cubicBezTo>
                  <a:pt x="5498889" y="516395"/>
                  <a:pt x="5476130" y="507658"/>
                  <a:pt x="5467596" y="490183"/>
                </a:cubicBezTo>
                <a:cubicBezTo>
                  <a:pt x="5465157" y="485712"/>
                  <a:pt x="5461093" y="483477"/>
                  <a:pt x="5455404" y="483477"/>
                </a:cubicBezTo>
                <a:cubicBezTo>
                  <a:pt x="5449714" y="483477"/>
                  <a:pt x="5444431" y="488354"/>
                  <a:pt x="5439554" y="498107"/>
                </a:cubicBezTo>
                <a:cubicBezTo>
                  <a:pt x="5434677" y="507861"/>
                  <a:pt x="5432239" y="521679"/>
                  <a:pt x="5432239" y="539560"/>
                </a:cubicBezTo>
                <a:lnTo>
                  <a:pt x="5432239" y="670624"/>
                </a:lnTo>
                <a:cubicBezTo>
                  <a:pt x="5432239" y="716954"/>
                  <a:pt x="5422282" y="761861"/>
                  <a:pt x="5402368" y="805346"/>
                </a:cubicBezTo>
                <a:cubicBezTo>
                  <a:pt x="5393021" y="824853"/>
                  <a:pt x="5388348" y="841211"/>
                  <a:pt x="5388348" y="854419"/>
                </a:cubicBezTo>
                <a:cubicBezTo>
                  <a:pt x="5388348" y="867627"/>
                  <a:pt x="5395663" y="877583"/>
                  <a:pt x="5410293" y="884289"/>
                </a:cubicBezTo>
                <a:cubicBezTo>
                  <a:pt x="5424924" y="890995"/>
                  <a:pt x="5438945" y="894347"/>
                  <a:pt x="5452356" y="894347"/>
                </a:cubicBezTo>
                <a:cubicBezTo>
                  <a:pt x="5465767" y="894347"/>
                  <a:pt x="5477248" y="889267"/>
                  <a:pt x="5486798" y="879107"/>
                </a:cubicBezTo>
                <a:cubicBezTo>
                  <a:pt x="5496349" y="868947"/>
                  <a:pt x="5504375" y="852285"/>
                  <a:pt x="5510877" y="829120"/>
                </a:cubicBezTo>
                <a:cubicBezTo>
                  <a:pt x="5517380" y="805955"/>
                  <a:pt x="5525101" y="789395"/>
                  <a:pt x="5534042" y="779438"/>
                </a:cubicBezTo>
                <a:cubicBezTo>
                  <a:pt x="5542983" y="769481"/>
                  <a:pt x="5557004" y="764502"/>
                  <a:pt x="5576105" y="764502"/>
                </a:cubicBezTo>
                <a:cubicBezTo>
                  <a:pt x="5582201" y="764502"/>
                  <a:pt x="5586569" y="764909"/>
                  <a:pt x="5589211" y="765722"/>
                </a:cubicBezTo>
                <a:cubicBezTo>
                  <a:pt x="5591852" y="766534"/>
                  <a:pt x="5593173" y="769075"/>
                  <a:pt x="5593173" y="773342"/>
                </a:cubicBezTo>
                <a:cubicBezTo>
                  <a:pt x="5593173" y="777609"/>
                  <a:pt x="5592056" y="780555"/>
                  <a:pt x="5589821" y="782181"/>
                </a:cubicBezTo>
                <a:cubicBezTo>
                  <a:pt x="5587585" y="783807"/>
                  <a:pt x="5583826" y="784619"/>
                  <a:pt x="5578543" y="784619"/>
                </a:cubicBezTo>
                <a:cubicBezTo>
                  <a:pt x="5554565" y="784619"/>
                  <a:pt x="5542576" y="801688"/>
                  <a:pt x="5542577" y="835826"/>
                </a:cubicBezTo>
                <a:cubicBezTo>
                  <a:pt x="5542576" y="856552"/>
                  <a:pt x="5546336" y="870979"/>
                  <a:pt x="5553854" y="879107"/>
                </a:cubicBezTo>
                <a:cubicBezTo>
                  <a:pt x="5561373" y="887235"/>
                  <a:pt x="5575089" y="891299"/>
                  <a:pt x="5595002" y="891299"/>
                </a:cubicBezTo>
                <a:lnTo>
                  <a:pt x="5641332" y="891299"/>
                </a:lnTo>
                <a:cubicBezTo>
                  <a:pt x="5664903" y="891299"/>
                  <a:pt x="5681159" y="886016"/>
                  <a:pt x="5690100" y="875450"/>
                </a:cubicBezTo>
                <a:cubicBezTo>
                  <a:pt x="5699040" y="864883"/>
                  <a:pt x="5703511" y="849034"/>
                  <a:pt x="5703511" y="827901"/>
                </a:cubicBezTo>
                <a:lnTo>
                  <a:pt x="5703511" y="537731"/>
                </a:lnTo>
                <a:cubicBezTo>
                  <a:pt x="5703511" y="496278"/>
                  <a:pt x="5683597" y="475552"/>
                  <a:pt x="5643770" y="475552"/>
                </a:cubicBezTo>
                <a:close/>
                <a:moveTo>
                  <a:pt x="5034170" y="475552"/>
                </a:moveTo>
                <a:cubicBezTo>
                  <a:pt x="5024823" y="475552"/>
                  <a:pt x="5018016" y="476365"/>
                  <a:pt x="5013749" y="477991"/>
                </a:cubicBezTo>
                <a:cubicBezTo>
                  <a:pt x="5009481" y="479616"/>
                  <a:pt x="5005316" y="483274"/>
                  <a:pt x="5001252" y="488963"/>
                </a:cubicBezTo>
                <a:cubicBezTo>
                  <a:pt x="4988247" y="507251"/>
                  <a:pt x="4963253" y="516395"/>
                  <a:pt x="4926271" y="516395"/>
                </a:cubicBezTo>
                <a:cubicBezTo>
                  <a:pt x="4889289" y="516395"/>
                  <a:pt x="4866530" y="507658"/>
                  <a:pt x="4857996" y="490183"/>
                </a:cubicBezTo>
                <a:cubicBezTo>
                  <a:pt x="4855557" y="485712"/>
                  <a:pt x="4851493" y="483477"/>
                  <a:pt x="4845804" y="483477"/>
                </a:cubicBezTo>
                <a:cubicBezTo>
                  <a:pt x="4840114" y="483477"/>
                  <a:pt x="4834831" y="488354"/>
                  <a:pt x="4829954" y="498107"/>
                </a:cubicBezTo>
                <a:cubicBezTo>
                  <a:pt x="4825077" y="507861"/>
                  <a:pt x="4822639" y="521679"/>
                  <a:pt x="4822639" y="539560"/>
                </a:cubicBezTo>
                <a:lnTo>
                  <a:pt x="4822639" y="670624"/>
                </a:lnTo>
                <a:cubicBezTo>
                  <a:pt x="4822639" y="716954"/>
                  <a:pt x="4812682" y="761861"/>
                  <a:pt x="4792769" y="805346"/>
                </a:cubicBezTo>
                <a:cubicBezTo>
                  <a:pt x="4783421" y="824853"/>
                  <a:pt x="4778748" y="841211"/>
                  <a:pt x="4778748" y="854419"/>
                </a:cubicBezTo>
                <a:cubicBezTo>
                  <a:pt x="4778748" y="867627"/>
                  <a:pt x="4786063" y="877583"/>
                  <a:pt x="4800693" y="884289"/>
                </a:cubicBezTo>
                <a:cubicBezTo>
                  <a:pt x="4815324" y="890995"/>
                  <a:pt x="4829345" y="894347"/>
                  <a:pt x="4842756" y="894347"/>
                </a:cubicBezTo>
                <a:cubicBezTo>
                  <a:pt x="4856167" y="894347"/>
                  <a:pt x="4867648" y="889267"/>
                  <a:pt x="4877198" y="879107"/>
                </a:cubicBezTo>
                <a:cubicBezTo>
                  <a:pt x="4886749" y="868947"/>
                  <a:pt x="4894775" y="852285"/>
                  <a:pt x="4901277" y="829120"/>
                </a:cubicBezTo>
                <a:cubicBezTo>
                  <a:pt x="4907780" y="805955"/>
                  <a:pt x="4915501" y="789395"/>
                  <a:pt x="4924442" y="779438"/>
                </a:cubicBezTo>
                <a:cubicBezTo>
                  <a:pt x="4933383" y="769481"/>
                  <a:pt x="4947404" y="764502"/>
                  <a:pt x="4966505" y="764502"/>
                </a:cubicBezTo>
                <a:cubicBezTo>
                  <a:pt x="4972601" y="764502"/>
                  <a:pt x="4976969" y="764909"/>
                  <a:pt x="4979611" y="765722"/>
                </a:cubicBezTo>
                <a:cubicBezTo>
                  <a:pt x="4982253" y="766534"/>
                  <a:pt x="4983573" y="769075"/>
                  <a:pt x="4983573" y="773342"/>
                </a:cubicBezTo>
                <a:cubicBezTo>
                  <a:pt x="4983573" y="777609"/>
                  <a:pt x="4982456" y="780555"/>
                  <a:pt x="4980221" y="782181"/>
                </a:cubicBezTo>
                <a:cubicBezTo>
                  <a:pt x="4977985" y="783807"/>
                  <a:pt x="4974226" y="784619"/>
                  <a:pt x="4968943" y="784619"/>
                </a:cubicBezTo>
                <a:cubicBezTo>
                  <a:pt x="4944965" y="784619"/>
                  <a:pt x="4932977" y="801688"/>
                  <a:pt x="4932977" y="835826"/>
                </a:cubicBezTo>
                <a:cubicBezTo>
                  <a:pt x="4932977" y="856552"/>
                  <a:pt x="4936736" y="870979"/>
                  <a:pt x="4944254" y="879107"/>
                </a:cubicBezTo>
                <a:cubicBezTo>
                  <a:pt x="4951773" y="887235"/>
                  <a:pt x="4965489" y="891299"/>
                  <a:pt x="4985402" y="891299"/>
                </a:cubicBezTo>
                <a:lnTo>
                  <a:pt x="5031732" y="891299"/>
                </a:lnTo>
                <a:cubicBezTo>
                  <a:pt x="5055303" y="891299"/>
                  <a:pt x="5071559" y="886016"/>
                  <a:pt x="5080500" y="875450"/>
                </a:cubicBezTo>
                <a:cubicBezTo>
                  <a:pt x="5089440" y="864883"/>
                  <a:pt x="5093911" y="849034"/>
                  <a:pt x="5093911" y="827901"/>
                </a:cubicBezTo>
                <a:lnTo>
                  <a:pt x="5093911" y="537731"/>
                </a:lnTo>
                <a:cubicBezTo>
                  <a:pt x="5093911" y="496278"/>
                  <a:pt x="5073997" y="475552"/>
                  <a:pt x="5034170" y="475552"/>
                </a:cubicBezTo>
                <a:close/>
                <a:moveTo>
                  <a:pt x="5541357" y="320714"/>
                </a:moveTo>
                <a:cubicBezTo>
                  <a:pt x="5507220" y="320714"/>
                  <a:pt x="5487916" y="328029"/>
                  <a:pt x="5483445" y="342659"/>
                </a:cubicBezTo>
                <a:cubicBezTo>
                  <a:pt x="5481413" y="349975"/>
                  <a:pt x="5478365" y="353632"/>
                  <a:pt x="5474301" y="353632"/>
                </a:cubicBezTo>
                <a:lnTo>
                  <a:pt x="5415170" y="353632"/>
                </a:lnTo>
                <a:cubicBezTo>
                  <a:pt x="5411513" y="353632"/>
                  <a:pt x="5408871" y="350990"/>
                  <a:pt x="5407245" y="345707"/>
                </a:cubicBezTo>
                <a:cubicBezTo>
                  <a:pt x="5402368" y="330264"/>
                  <a:pt x="5382963" y="322542"/>
                  <a:pt x="5349029" y="322542"/>
                </a:cubicBezTo>
                <a:cubicBezTo>
                  <a:pt x="5315094" y="322542"/>
                  <a:pt x="5295485" y="329858"/>
                  <a:pt x="5290202" y="344488"/>
                </a:cubicBezTo>
                <a:cubicBezTo>
                  <a:pt x="5288983" y="348552"/>
                  <a:pt x="5287662" y="351092"/>
                  <a:pt x="5286240" y="352108"/>
                </a:cubicBezTo>
                <a:cubicBezTo>
                  <a:pt x="5284817" y="353124"/>
                  <a:pt x="5282480" y="353632"/>
                  <a:pt x="5279229" y="353632"/>
                </a:cubicBezTo>
                <a:lnTo>
                  <a:pt x="5207906" y="353632"/>
                </a:lnTo>
                <a:cubicBezTo>
                  <a:pt x="5179864" y="353632"/>
                  <a:pt x="5165844" y="372327"/>
                  <a:pt x="5165844" y="409715"/>
                </a:cubicBezTo>
                <a:cubicBezTo>
                  <a:pt x="5165844" y="447104"/>
                  <a:pt x="5179864" y="465798"/>
                  <a:pt x="5207906" y="465798"/>
                </a:cubicBezTo>
                <a:lnTo>
                  <a:pt x="5281058" y="465798"/>
                </a:lnTo>
                <a:cubicBezTo>
                  <a:pt x="5286748" y="465798"/>
                  <a:pt x="5289796" y="467424"/>
                  <a:pt x="5290202" y="470675"/>
                </a:cubicBezTo>
                <a:cubicBezTo>
                  <a:pt x="5293860" y="488151"/>
                  <a:pt x="5313367" y="496888"/>
                  <a:pt x="5348724" y="496888"/>
                </a:cubicBezTo>
                <a:cubicBezTo>
                  <a:pt x="5382455" y="496888"/>
                  <a:pt x="5401962" y="488354"/>
                  <a:pt x="5407245" y="471285"/>
                </a:cubicBezTo>
                <a:cubicBezTo>
                  <a:pt x="5408464" y="467627"/>
                  <a:pt x="5410700" y="465798"/>
                  <a:pt x="5413951" y="465798"/>
                </a:cubicBezTo>
                <a:lnTo>
                  <a:pt x="5471863" y="465798"/>
                </a:lnTo>
                <a:cubicBezTo>
                  <a:pt x="5475927" y="465798"/>
                  <a:pt x="5478975" y="468034"/>
                  <a:pt x="5481007" y="472504"/>
                </a:cubicBezTo>
                <a:cubicBezTo>
                  <a:pt x="5484664" y="481851"/>
                  <a:pt x="5491065" y="488151"/>
                  <a:pt x="5500209" y="491402"/>
                </a:cubicBezTo>
                <a:cubicBezTo>
                  <a:pt x="5509353" y="494653"/>
                  <a:pt x="5522053" y="496278"/>
                  <a:pt x="5538309" y="496278"/>
                </a:cubicBezTo>
                <a:cubicBezTo>
                  <a:pt x="5571634" y="496278"/>
                  <a:pt x="5591141" y="487947"/>
                  <a:pt x="5596831" y="471285"/>
                </a:cubicBezTo>
                <a:cubicBezTo>
                  <a:pt x="5598050" y="467627"/>
                  <a:pt x="5600895" y="465798"/>
                  <a:pt x="5605365" y="465798"/>
                </a:cubicBezTo>
                <a:lnTo>
                  <a:pt x="5685223" y="465798"/>
                </a:lnTo>
                <a:cubicBezTo>
                  <a:pt x="5713264" y="465798"/>
                  <a:pt x="5727285" y="447104"/>
                  <a:pt x="5727285" y="409715"/>
                </a:cubicBezTo>
                <a:cubicBezTo>
                  <a:pt x="5727285" y="390208"/>
                  <a:pt x="5723932" y="375984"/>
                  <a:pt x="5717227" y="367043"/>
                </a:cubicBezTo>
                <a:cubicBezTo>
                  <a:pt x="5710521" y="358102"/>
                  <a:pt x="5699853" y="353632"/>
                  <a:pt x="5685223" y="353632"/>
                </a:cubicBezTo>
                <a:lnTo>
                  <a:pt x="5609023" y="353632"/>
                </a:lnTo>
                <a:cubicBezTo>
                  <a:pt x="5604553" y="353632"/>
                  <a:pt x="5601301" y="350381"/>
                  <a:pt x="5599269" y="343879"/>
                </a:cubicBezTo>
                <a:cubicBezTo>
                  <a:pt x="5596425" y="335344"/>
                  <a:pt x="5590532" y="329350"/>
                  <a:pt x="5581591" y="325895"/>
                </a:cubicBezTo>
                <a:cubicBezTo>
                  <a:pt x="5572650" y="322441"/>
                  <a:pt x="5559239" y="320714"/>
                  <a:pt x="5541357" y="320714"/>
                </a:cubicBezTo>
                <a:close/>
                <a:moveTo>
                  <a:pt x="4931757" y="320714"/>
                </a:moveTo>
                <a:cubicBezTo>
                  <a:pt x="4897620" y="320714"/>
                  <a:pt x="4878316" y="328029"/>
                  <a:pt x="4873845" y="342659"/>
                </a:cubicBezTo>
                <a:cubicBezTo>
                  <a:pt x="4871813" y="349975"/>
                  <a:pt x="4868765" y="353632"/>
                  <a:pt x="4864702" y="353632"/>
                </a:cubicBezTo>
                <a:lnTo>
                  <a:pt x="4805570" y="353632"/>
                </a:lnTo>
                <a:cubicBezTo>
                  <a:pt x="4801913" y="353632"/>
                  <a:pt x="4799271" y="350990"/>
                  <a:pt x="4797645" y="345707"/>
                </a:cubicBezTo>
                <a:cubicBezTo>
                  <a:pt x="4792769" y="330264"/>
                  <a:pt x="4773363" y="322542"/>
                  <a:pt x="4739429" y="322542"/>
                </a:cubicBezTo>
                <a:cubicBezTo>
                  <a:pt x="4705494" y="322542"/>
                  <a:pt x="4685885" y="329858"/>
                  <a:pt x="4680602" y="344488"/>
                </a:cubicBezTo>
                <a:cubicBezTo>
                  <a:pt x="4679383" y="348552"/>
                  <a:pt x="4678062" y="351092"/>
                  <a:pt x="4676640" y="352108"/>
                </a:cubicBezTo>
                <a:cubicBezTo>
                  <a:pt x="4675217" y="353124"/>
                  <a:pt x="4672881" y="353632"/>
                  <a:pt x="4669629" y="353632"/>
                </a:cubicBezTo>
                <a:lnTo>
                  <a:pt x="4598306" y="353632"/>
                </a:lnTo>
                <a:cubicBezTo>
                  <a:pt x="4570265" y="353632"/>
                  <a:pt x="4556244" y="372327"/>
                  <a:pt x="4556244" y="409715"/>
                </a:cubicBezTo>
                <a:cubicBezTo>
                  <a:pt x="4556244" y="447104"/>
                  <a:pt x="4570265" y="465798"/>
                  <a:pt x="4598306" y="465798"/>
                </a:cubicBezTo>
                <a:lnTo>
                  <a:pt x="4671458" y="465798"/>
                </a:lnTo>
                <a:cubicBezTo>
                  <a:pt x="4677148" y="465798"/>
                  <a:pt x="4680196" y="467424"/>
                  <a:pt x="4680602" y="470675"/>
                </a:cubicBezTo>
                <a:cubicBezTo>
                  <a:pt x="4684260" y="488151"/>
                  <a:pt x="4703767" y="496888"/>
                  <a:pt x="4739124" y="496888"/>
                </a:cubicBezTo>
                <a:cubicBezTo>
                  <a:pt x="4772855" y="496888"/>
                  <a:pt x="4792362" y="488354"/>
                  <a:pt x="4797645" y="471285"/>
                </a:cubicBezTo>
                <a:cubicBezTo>
                  <a:pt x="4798865" y="467627"/>
                  <a:pt x="4801100" y="465798"/>
                  <a:pt x="4804351" y="465798"/>
                </a:cubicBezTo>
                <a:lnTo>
                  <a:pt x="4862263" y="465798"/>
                </a:lnTo>
                <a:cubicBezTo>
                  <a:pt x="4866327" y="465798"/>
                  <a:pt x="4869375" y="468034"/>
                  <a:pt x="4871407" y="472504"/>
                </a:cubicBezTo>
                <a:cubicBezTo>
                  <a:pt x="4875065" y="481851"/>
                  <a:pt x="4881465" y="488151"/>
                  <a:pt x="4890609" y="491402"/>
                </a:cubicBezTo>
                <a:cubicBezTo>
                  <a:pt x="4899753" y="494653"/>
                  <a:pt x="4912453" y="496278"/>
                  <a:pt x="4928709" y="496278"/>
                </a:cubicBezTo>
                <a:cubicBezTo>
                  <a:pt x="4962034" y="496278"/>
                  <a:pt x="4981541" y="487947"/>
                  <a:pt x="4987231" y="471285"/>
                </a:cubicBezTo>
                <a:cubicBezTo>
                  <a:pt x="4988450" y="467627"/>
                  <a:pt x="4991295" y="465798"/>
                  <a:pt x="4995765" y="465798"/>
                </a:cubicBezTo>
                <a:lnTo>
                  <a:pt x="5075623" y="465798"/>
                </a:lnTo>
                <a:cubicBezTo>
                  <a:pt x="5103665" y="465798"/>
                  <a:pt x="5117685" y="447104"/>
                  <a:pt x="5117685" y="409715"/>
                </a:cubicBezTo>
                <a:cubicBezTo>
                  <a:pt x="5117685" y="390208"/>
                  <a:pt x="5114333" y="375984"/>
                  <a:pt x="5107627" y="367043"/>
                </a:cubicBezTo>
                <a:cubicBezTo>
                  <a:pt x="5100921" y="358102"/>
                  <a:pt x="5090253" y="353632"/>
                  <a:pt x="5075623" y="353632"/>
                </a:cubicBezTo>
                <a:lnTo>
                  <a:pt x="4999423" y="353632"/>
                </a:lnTo>
                <a:cubicBezTo>
                  <a:pt x="4994953" y="353632"/>
                  <a:pt x="4991701" y="350381"/>
                  <a:pt x="4989669" y="343879"/>
                </a:cubicBezTo>
                <a:cubicBezTo>
                  <a:pt x="4986825" y="335344"/>
                  <a:pt x="4980932" y="329350"/>
                  <a:pt x="4971991" y="325895"/>
                </a:cubicBezTo>
                <a:cubicBezTo>
                  <a:pt x="4963050" y="322441"/>
                  <a:pt x="4949639" y="320714"/>
                  <a:pt x="4931757" y="320714"/>
                </a:cubicBezTo>
                <a:close/>
                <a:moveTo>
                  <a:pt x="0" y="0"/>
                </a:moveTo>
                <a:lnTo>
                  <a:pt x="10283224" y="0"/>
                </a:lnTo>
                <a:lnTo>
                  <a:pt x="10283224" y="8682405"/>
                </a:lnTo>
                <a:lnTo>
                  <a:pt x="0" y="8682405"/>
                </a:lnTo>
                <a:close/>
              </a:path>
            </a:pathLst>
          </a:custGeom>
          <a:solidFill>
            <a:srgbClr val="ECECEC">
              <a:alpha val="81000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388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AD83D316-7DBD-7146-A7E5-C073585657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391452"/>
              </p:ext>
            </p:extLst>
          </p:nvPr>
        </p:nvGraphicFramePr>
        <p:xfrm>
          <a:off x="2032000" y="719666"/>
          <a:ext cx="9954054" cy="83749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3442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4F9E14BB-B87F-A24A-8A60-85806E55F8B1}"/>
              </a:ext>
            </a:extLst>
          </p:cNvPr>
          <p:cNvSpPr/>
          <p:nvPr/>
        </p:nvSpPr>
        <p:spPr>
          <a:xfrm>
            <a:off x="4326288" y="-706901"/>
            <a:ext cx="3030100" cy="3377642"/>
          </a:xfrm>
          <a:prstGeom prst="ellipse">
            <a:avLst/>
          </a:prstGeom>
          <a:pattFill prst="pct80">
            <a:fgClr>
              <a:schemeClr val="accent1"/>
            </a:fgClr>
            <a:bgClr>
              <a:schemeClr val="accent4">
                <a:lumMod val="60000"/>
                <a:lumOff val="40000"/>
              </a:schemeClr>
            </a:bgClr>
          </a:patt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三角形 4">
            <a:extLst>
              <a:ext uri="{FF2B5EF4-FFF2-40B4-BE49-F238E27FC236}">
                <a16:creationId xmlns:a16="http://schemas.microsoft.com/office/drawing/2014/main" id="{F57F4AE1-72B7-8245-95FF-F18FCDF31291}"/>
              </a:ext>
            </a:extLst>
          </p:cNvPr>
          <p:cNvSpPr/>
          <p:nvPr/>
        </p:nvSpPr>
        <p:spPr>
          <a:xfrm>
            <a:off x="6129353" y="1180070"/>
            <a:ext cx="4438770" cy="4009768"/>
          </a:xfrm>
          <a:prstGeom prst="triangle">
            <a:avLst>
              <a:gd name="adj" fmla="val 48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2E4BCD2-2BFA-534D-9DE7-C2DAA784454A}"/>
              </a:ext>
            </a:extLst>
          </p:cNvPr>
          <p:cNvSpPr/>
          <p:nvPr/>
        </p:nvSpPr>
        <p:spPr>
          <a:xfrm>
            <a:off x="1114553" y="2670741"/>
            <a:ext cx="3756454" cy="3377642"/>
          </a:xfrm>
          <a:prstGeom prst="roundRect">
            <a:avLst>
              <a:gd name="adj" fmla="val 44471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2450C8AB-9499-9241-AA66-AC83DACD597A}"/>
              </a:ext>
            </a:extLst>
          </p:cNvPr>
          <p:cNvSpPr/>
          <p:nvPr/>
        </p:nvSpPr>
        <p:spPr>
          <a:xfrm>
            <a:off x="543697" y="1180070"/>
            <a:ext cx="2387079" cy="1059221"/>
          </a:xfrm>
          <a:prstGeom prst="rightArrow">
            <a:avLst>
              <a:gd name="adj1" fmla="val 17335"/>
              <a:gd name="adj2" fmla="val 33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33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4CE9F38E-8D7A-6A40-9EB0-C7264A594802}"/>
              </a:ext>
            </a:extLst>
          </p:cNvPr>
          <p:cNvSpPr/>
          <p:nvPr/>
        </p:nvSpPr>
        <p:spPr>
          <a:xfrm>
            <a:off x="518985" y="1112111"/>
            <a:ext cx="1705230" cy="17052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2C8B9F5-1D09-D14C-BE95-FC10E0EEE2DE}"/>
              </a:ext>
            </a:extLst>
          </p:cNvPr>
          <p:cNvSpPr/>
          <p:nvPr/>
        </p:nvSpPr>
        <p:spPr>
          <a:xfrm>
            <a:off x="2401330" y="1112111"/>
            <a:ext cx="1705230" cy="1705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任意形状 10">
            <a:extLst>
              <a:ext uri="{FF2B5EF4-FFF2-40B4-BE49-F238E27FC236}">
                <a16:creationId xmlns:a16="http://schemas.microsoft.com/office/drawing/2014/main" id="{4B0602D0-0B5E-FC4E-B947-C9DBAD6657C1}"/>
              </a:ext>
            </a:extLst>
          </p:cNvPr>
          <p:cNvSpPr/>
          <p:nvPr/>
        </p:nvSpPr>
        <p:spPr>
          <a:xfrm>
            <a:off x="4699690" y="440728"/>
            <a:ext cx="1705230" cy="2557845"/>
          </a:xfrm>
          <a:custGeom>
            <a:avLst/>
            <a:gdLst>
              <a:gd name="connsiteX0" fmla="*/ 852615 w 1705230"/>
              <a:gd name="connsiteY0" fmla="*/ 0 h 2557845"/>
              <a:gd name="connsiteX1" fmla="*/ 1705230 w 1705230"/>
              <a:gd name="connsiteY1" fmla="*/ 852615 h 2557845"/>
              <a:gd name="connsiteX2" fmla="*/ 1705230 w 1705230"/>
              <a:gd name="connsiteY2" fmla="*/ 2557845 h 2557845"/>
              <a:gd name="connsiteX3" fmla="*/ 0 w 1705230"/>
              <a:gd name="connsiteY3" fmla="*/ 2557845 h 2557845"/>
              <a:gd name="connsiteX4" fmla="*/ 0 w 1705230"/>
              <a:gd name="connsiteY4" fmla="*/ 852615 h 2557845"/>
              <a:gd name="connsiteX5" fmla="*/ 852615 w 1705230"/>
              <a:gd name="connsiteY5" fmla="*/ 0 h 255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5230" h="2557845">
                <a:moveTo>
                  <a:pt x="852615" y="0"/>
                </a:moveTo>
                <a:cubicBezTo>
                  <a:pt x="1323501" y="0"/>
                  <a:pt x="1705230" y="381729"/>
                  <a:pt x="1705230" y="852615"/>
                </a:cubicBezTo>
                <a:lnTo>
                  <a:pt x="1705230" y="2557845"/>
                </a:lnTo>
                <a:lnTo>
                  <a:pt x="0" y="2557845"/>
                </a:lnTo>
                <a:lnTo>
                  <a:pt x="0" y="852615"/>
                </a:lnTo>
                <a:cubicBezTo>
                  <a:pt x="0" y="381729"/>
                  <a:pt x="381729" y="0"/>
                  <a:pt x="85261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任意形状 13">
            <a:extLst>
              <a:ext uri="{FF2B5EF4-FFF2-40B4-BE49-F238E27FC236}">
                <a16:creationId xmlns:a16="http://schemas.microsoft.com/office/drawing/2014/main" id="{D5E86CEE-31FD-7F46-8E49-30E63E1FBAC3}"/>
              </a:ext>
            </a:extLst>
          </p:cNvPr>
          <p:cNvSpPr/>
          <p:nvPr/>
        </p:nvSpPr>
        <p:spPr>
          <a:xfrm>
            <a:off x="4817077" y="4600838"/>
            <a:ext cx="2557845" cy="1705230"/>
          </a:xfrm>
          <a:custGeom>
            <a:avLst/>
            <a:gdLst>
              <a:gd name="connsiteX0" fmla="*/ 852615 w 2557845"/>
              <a:gd name="connsiteY0" fmla="*/ 0 h 1705230"/>
              <a:gd name="connsiteX1" fmla="*/ 852615 w 2557845"/>
              <a:gd name="connsiteY1" fmla="*/ 1705230 h 1705230"/>
              <a:gd name="connsiteX2" fmla="*/ 0 w 2557845"/>
              <a:gd name="connsiteY2" fmla="*/ 852615 h 1705230"/>
              <a:gd name="connsiteX3" fmla="*/ 852615 w 2557845"/>
              <a:gd name="connsiteY3" fmla="*/ 0 h 1705230"/>
              <a:gd name="connsiteX4" fmla="*/ 852615 w 2557845"/>
              <a:gd name="connsiteY4" fmla="*/ 0 h 1705230"/>
              <a:gd name="connsiteX5" fmla="*/ 2557845 w 2557845"/>
              <a:gd name="connsiteY5" fmla="*/ 0 h 1705230"/>
              <a:gd name="connsiteX6" fmla="*/ 2557845 w 2557845"/>
              <a:gd name="connsiteY6" fmla="*/ 1705230 h 1705230"/>
              <a:gd name="connsiteX7" fmla="*/ 852615 w 2557845"/>
              <a:gd name="connsiteY7" fmla="*/ 1705230 h 1705230"/>
              <a:gd name="connsiteX8" fmla="*/ 1705230 w 2557845"/>
              <a:gd name="connsiteY8" fmla="*/ 852615 h 1705230"/>
              <a:gd name="connsiteX9" fmla="*/ 852615 w 2557845"/>
              <a:gd name="connsiteY9" fmla="*/ 0 h 170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57845" h="1705230">
                <a:moveTo>
                  <a:pt x="852615" y="0"/>
                </a:moveTo>
                <a:lnTo>
                  <a:pt x="852615" y="1705230"/>
                </a:lnTo>
                <a:cubicBezTo>
                  <a:pt x="381729" y="1705230"/>
                  <a:pt x="0" y="1323501"/>
                  <a:pt x="0" y="852615"/>
                </a:cubicBezTo>
                <a:cubicBezTo>
                  <a:pt x="0" y="381729"/>
                  <a:pt x="381729" y="0"/>
                  <a:pt x="852615" y="0"/>
                </a:cubicBezTo>
                <a:close/>
                <a:moveTo>
                  <a:pt x="852615" y="0"/>
                </a:moveTo>
                <a:lnTo>
                  <a:pt x="2557845" y="0"/>
                </a:lnTo>
                <a:lnTo>
                  <a:pt x="2557845" y="1705230"/>
                </a:lnTo>
                <a:lnTo>
                  <a:pt x="852615" y="1705230"/>
                </a:lnTo>
                <a:cubicBezTo>
                  <a:pt x="1323501" y="1705230"/>
                  <a:pt x="1705230" y="1323501"/>
                  <a:pt x="1705230" y="852615"/>
                </a:cubicBezTo>
                <a:cubicBezTo>
                  <a:pt x="1705230" y="381729"/>
                  <a:pt x="1323501" y="0"/>
                  <a:pt x="85261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任意形状 18">
            <a:extLst>
              <a:ext uri="{FF2B5EF4-FFF2-40B4-BE49-F238E27FC236}">
                <a16:creationId xmlns:a16="http://schemas.microsoft.com/office/drawing/2014/main" id="{A889E2E8-47BD-B34C-BCB1-14C4827B5DA9}"/>
              </a:ext>
            </a:extLst>
          </p:cNvPr>
          <p:cNvSpPr/>
          <p:nvPr/>
        </p:nvSpPr>
        <p:spPr>
          <a:xfrm>
            <a:off x="1797907" y="3764693"/>
            <a:ext cx="852615" cy="1705230"/>
          </a:xfrm>
          <a:custGeom>
            <a:avLst/>
            <a:gdLst>
              <a:gd name="connsiteX0" fmla="*/ 0 w 852615"/>
              <a:gd name="connsiteY0" fmla="*/ 0 h 1705230"/>
              <a:gd name="connsiteX1" fmla="*/ 852615 w 852615"/>
              <a:gd name="connsiteY1" fmla="*/ 852615 h 1705230"/>
              <a:gd name="connsiteX2" fmla="*/ 0 w 852615"/>
              <a:gd name="connsiteY2" fmla="*/ 1705230 h 1705230"/>
              <a:gd name="connsiteX3" fmla="*/ 0 w 852615"/>
              <a:gd name="connsiteY3" fmla="*/ 0 h 170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615" h="1705230">
                <a:moveTo>
                  <a:pt x="0" y="0"/>
                </a:moveTo>
                <a:cubicBezTo>
                  <a:pt x="470886" y="0"/>
                  <a:pt x="852615" y="381729"/>
                  <a:pt x="852615" y="852615"/>
                </a:cubicBezTo>
                <a:cubicBezTo>
                  <a:pt x="852615" y="1323501"/>
                  <a:pt x="470886" y="1705230"/>
                  <a:pt x="0" y="1705230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74D23417-B745-6440-A889-0194AB6532EC}"/>
              </a:ext>
            </a:extLst>
          </p:cNvPr>
          <p:cNvSpPr/>
          <p:nvPr/>
        </p:nvSpPr>
        <p:spPr>
          <a:xfrm>
            <a:off x="2822491" y="3764693"/>
            <a:ext cx="1705230" cy="1705230"/>
          </a:xfrm>
          <a:custGeom>
            <a:avLst/>
            <a:gdLst>
              <a:gd name="connsiteX0" fmla="*/ 0 w 1705230"/>
              <a:gd name="connsiteY0" fmla="*/ 0 h 1705230"/>
              <a:gd name="connsiteX1" fmla="*/ 1705230 w 1705230"/>
              <a:gd name="connsiteY1" fmla="*/ 0 h 1705230"/>
              <a:gd name="connsiteX2" fmla="*/ 1705230 w 1705230"/>
              <a:gd name="connsiteY2" fmla="*/ 1705230 h 1705230"/>
              <a:gd name="connsiteX3" fmla="*/ 0 w 1705230"/>
              <a:gd name="connsiteY3" fmla="*/ 1705230 h 1705230"/>
              <a:gd name="connsiteX4" fmla="*/ 852615 w 1705230"/>
              <a:gd name="connsiteY4" fmla="*/ 852615 h 1705230"/>
              <a:gd name="connsiteX5" fmla="*/ 0 w 1705230"/>
              <a:gd name="connsiteY5" fmla="*/ 0 h 170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5230" h="1705230">
                <a:moveTo>
                  <a:pt x="0" y="0"/>
                </a:moveTo>
                <a:lnTo>
                  <a:pt x="1705230" y="0"/>
                </a:lnTo>
                <a:lnTo>
                  <a:pt x="1705230" y="1705230"/>
                </a:lnTo>
                <a:lnTo>
                  <a:pt x="0" y="1705230"/>
                </a:lnTo>
                <a:cubicBezTo>
                  <a:pt x="470886" y="1705230"/>
                  <a:pt x="852615" y="1323501"/>
                  <a:pt x="852615" y="852615"/>
                </a:cubicBezTo>
                <a:cubicBezTo>
                  <a:pt x="852615" y="381729"/>
                  <a:pt x="470886" y="0"/>
                  <a:pt x="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任意形状 16">
            <a:extLst>
              <a:ext uri="{FF2B5EF4-FFF2-40B4-BE49-F238E27FC236}">
                <a16:creationId xmlns:a16="http://schemas.microsoft.com/office/drawing/2014/main" id="{68F10B0C-D911-4B48-A48F-77719E37DF36}"/>
              </a:ext>
            </a:extLst>
          </p:cNvPr>
          <p:cNvSpPr/>
          <p:nvPr/>
        </p:nvSpPr>
        <p:spPr>
          <a:xfrm>
            <a:off x="518985" y="3764693"/>
            <a:ext cx="716692" cy="1705230"/>
          </a:xfrm>
          <a:custGeom>
            <a:avLst/>
            <a:gdLst>
              <a:gd name="connsiteX0" fmla="*/ 852615 w 852615"/>
              <a:gd name="connsiteY0" fmla="*/ 0 h 1705230"/>
              <a:gd name="connsiteX1" fmla="*/ 852615 w 852615"/>
              <a:gd name="connsiteY1" fmla="*/ 1705230 h 1705230"/>
              <a:gd name="connsiteX2" fmla="*/ 0 w 852615"/>
              <a:gd name="connsiteY2" fmla="*/ 852615 h 1705230"/>
              <a:gd name="connsiteX3" fmla="*/ 852615 w 852615"/>
              <a:gd name="connsiteY3" fmla="*/ 0 h 170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615" h="1705230">
                <a:moveTo>
                  <a:pt x="852615" y="0"/>
                </a:moveTo>
                <a:lnTo>
                  <a:pt x="852615" y="1705230"/>
                </a:lnTo>
                <a:cubicBezTo>
                  <a:pt x="381729" y="1705230"/>
                  <a:pt x="0" y="1323501"/>
                  <a:pt x="0" y="852615"/>
                </a:cubicBezTo>
                <a:cubicBezTo>
                  <a:pt x="0" y="381729"/>
                  <a:pt x="381729" y="0"/>
                  <a:pt x="85261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任意形状 22">
            <a:extLst>
              <a:ext uri="{FF2B5EF4-FFF2-40B4-BE49-F238E27FC236}">
                <a16:creationId xmlns:a16="http://schemas.microsoft.com/office/drawing/2014/main" id="{317B528B-66DC-CC4D-B09A-A5E02FEECD72}"/>
              </a:ext>
            </a:extLst>
          </p:cNvPr>
          <p:cNvSpPr/>
          <p:nvPr/>
        </p:nvSpPr>
        <p:spPr>
          <a:xfrm>
            <a:off x="8865969" y="1112112"/>
            <a:ext cx="904107" cy="1017365"/>
          </a:xfrm>
          <a:custGeom>
            <a:avLst/>
            <a:gdLst>
              <a:gd name="connsiteX0" fmla="*/ 0 w 904107"/>
              <a:gd name="connsiteY0" fmla="*/ 0 h 1017365"/>
              <a:gd name="connsiteX1" fmla="*/ 887866 w 904107"/>
              <a:gd name="connsiteY1" fmla="*/ 0 h 1017365"/>
              <a:gd name="connsiteX2" fmla="*/ 899705 w 904107"/>
              <a:gd name="connsiteY2" fmla="*/ 77575 h 1017365"/>
              <a:gd name="connsiteX3" fmla="*/ 904107 w 904107"/>
              <a:gd name="connsiteY3" fmla="*/ 164750 h 1017365"/>
              <a:gd name="connsiteX4" fmla="*/ 51492 w 904107"/>
              <a:gd name="connsiteY4" fmla="*/ 1017365 h 1017365"/>
              <a:gd name="connsiteX5" fmla="*/ 0 w 904107"/>
              <a:gd name="connsiteY5" fmla="*/ 1014765 h 101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4107" h="1017365">
                <a:moveTo>
                  <a:pt x="0" y="0"/>
                </a:moveTo>
                <a:lnTo>
                  <a:pt x="887866" y="0"/>
                </a:lnTo>
                <a:lnTo>
                  <a:pt x="899705" y="77575"/>
                </a:lnTo>
                <a:cubicBezTo>
                  <a:pt x="902616" y="106238"/>
                  <a:pt x="904107" y="135320"/>
                  <a:pt x="904107" y="164750"/>
                </a:cubicBezTo>
                <a:cubicBezTo>
                  <a:pt x="904107" y="635636"/>
                  <a:pt x="522378" y="1017365"/>
                  <a:pt x="51492" y="1017365"/>
                </a:cubicBezTo>
                <a:lnTo>
                  <a:pt x="0" y="101476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任意形状 25">
            <a:extLst>
              <a:ext uri="{FF2B5EF4-FFF2-40B4-BE49-F238E27FC236}">
                <a16:creationId xmlns:a16="http://schemas.microsoft.com/office/drawing/2014/main" id="{F5BBF501-3E39-BF4C-AF4F-ADA3AAB36B8C}"/>
              </a:ext>
            </a:extLst>
          </p:cNvPr>
          <p:cNvSpPr/>
          <p:nvPr/>
        </p:nvSpPr>
        <p:spPr>
          <a:xfrm>
            <a:off x="9462187" y="4127147"/>
            <a:ext cx="2471356" cy="2471356"/>
          </a:xfrm>
          <a:custGeom>
            <a:avLst/>
            <a:gdLst>
              <a:gd name="connsiteX0" fmla="*/ 1235678 w 2471356"/>
              <a:gd name="connsiteY0" fmla="*/ 383063 h 2471356"/>
              <a:gd name="connsiteX1" fmla="*/ 383063 w 2471356"/>
              <a:gd name="connsiteY1" fmla="*/ 1235678 h 2471356"/>
              <a:gd name="connsiteX2" fmla="*/ 1235678 w 2471356"/>
              <a:gd name="connsiteY2" fmla="*/ 2088293 h 2471356"/>
              <a:gd name="connsiteX3" fmla="*/ 2088293 w 2471356"/>
              <a:gd name="connsiteY3" fmla="*/ 1235678 h 2471356"/>
              <a:gd name="connsiteX4" fmla="*/ 1235678 w 2471356"/>
              <a:gd name="connsiteY4" fmla="*/ 383063 h 2471356"/>
              <a:gd name="connsiteX5" fmla="*/ 0 w 2471356"/>
              <a:gd name="connsiteY5" fmla="*/ 0 h 2471356"/>
              <a:gd name="connsiteX6" fmla="*/ 2471356 w 2471356"/>
              <a:gd name="connsiteY6" fmla="*/ 0 h 2471356"/>
              <a:gd name="connsiteX7" fmla="*/ 2471356 w 2471356"/>
              <a:gd name="connsiteY7" fmla="*/ 2471356 h 2471356"/>
              <a:gd name="connsiteX8" fmla="*/ 0 w 2471356"/>
              <a:gd name="connsiteY8" fmla="*/ 2471356 h 2471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1356" h="2471356">
                <a:moveTo>
                  <a:pt x="1235678" y="383063"/>
                </a:moveTo>
                <a:cubicBezTo>
                  <a:pt x="764792" y="383063"/>
                  <a:pt x="383063" y="764792"/>
                  <a:pt x="383063" y="1235678"/>
                </a:cubicBezTo>
                <a:cubicBezTo>
                  <a:pt x="383063" y="1706564"/>
                  <a:pt x="764792" y="2088293"/>
                  <a:pt x="1235678" y="2088293"/>
                </a:cubicBezTo>
                <a:cubicBezTo>
                  <a:pt x="1706564" y="2088293"/>
                  <a:pt x="2088293" y="1706564"/>
                  <a:pt x="2088293" y="1235678"/>
                </a:cubicBezTo>
                <a:cubicBezTo>
                  <a:pt x="2088293" y="764792"/>
                  <a:pt x="1706564" y="383063"/>
                  <a:pt x="1235678" y="383063"/>
                </a:cubicBezTo>
                <a:close/>
                <a:moveTo>
                  <a:pt x="0" y="0"/>
                </a:moveTo>
                <a:lnTo>
                  <a:pt x="2471356" y="0"/>
                </a:lnTo>
                <a:lnTo>
                  <a:pt x="2471356" y="2471356"/>
                </a:lnTo>
                <a:lnTo>
                  <a:pt x="0" y="247135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220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  <p:bldP spid="14" grpId="0" animBg="1"/>
      <p:bldP spid="19" grpId="0" animBg="1"/>
      <p:bldP spid="18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41FB4CA-5EC8-ED45-A8CC-F80A3950F35B}"/>
              </a:ext>
            </a:extLst>
          </p:cNvPr>
          <p:cNvSpPr/>
          <p:nvPr/>
        </p:nvSpPr>
        <p:spPr>
          <a:xfrm>
            <a:off x="1058172" y="1538349"/>
            <a:ext cx="6319201" cy="3781301"/>
          </a:xfrm>
          <a:custGeom>
            <a:avLst/>
            <a:gdLst>
              <a:gd name="connsiteX0" fmla="*/ 0 w 4291914"/>
              <a:gd name="connsiteY0" fmla="*/ 0 h 2644346"/>
              <a:gd name="connsiteX1" fmla="*/ 4291914 w 4291914"/>
              <a:gd name="connsiteY1" fmla="*/ 0 h 2644346"/>
              <a:gd name="connsiteX2" fmla="*/ 4291914 w 4291914"/>
              <a:gd name="connsiteY2" fmla="*/ 2644346 h 2644346"/>
              <a:gd name="connsiteX3" fmla="*/ 0 w 4291914"/>
              <a:gd name="connsiteY3" fmla="*/ 2644346 h 2644346"/>
              <a:gd name="connsiteX4" fmla="*/ 0 w 4291914"/>
              <a:gd name="connsiteY4" fmla="*/ 0 h 2644346"/>
              <a:gd name="connsiteX0" fmla="*/ 0 w 4291914"/>
              <a:gd name="connsiteY0" fmla="*/ 0 h 2644346"/>
              <a:gd name="connsiteX1" fmla="*/ 3674076 w 4291914"/>
              <a:gd name="connsiteY1" fmla="*/ 444843 h 2644346"/>
              <a:gd name="connsiteX2" fmla="*/ 4291914 w 4291914"/>
              <a:gd name="connsiteY2" fmla="*/ 2644346 h 2644346"/>
              <a:gd name="connsiteX3" fmla="*/ 0 w 4291914"/>
              <a:gd name="connsiteY3" fmla="*/ 2644346 h 2644346"/>
              <a:gd name="connsiteX4" fmla="*/ 0 w 4291914"/>
              <a:gd name="connsiteY4" fmla="*/ 0 h 2644346"/>
              <a:gd name="connsiteX0" fmla="*/ 963827 w 4291914"/>
              <a:gd name="connsiteY0" fmla="*/ 1062681 h 2199503"/>
              <a:gd name="connsiteX1" fmla="*/ 3674076 w 4291914"/>
              <a:gd name="connsiteY1" fmla="*/ 0 h 2199503"/>
              <a:gd name="connsiteX2" fmla="*/ 4291914 w 4291914"/>
              <a:gd name="connsiteY2" fmla="*/ 2199503 h 2199503"/>
              <a:gd name="connsiteX3" fmla="*/ 0 w 4291914"/>
              <a:gd name="connsiteY3" fmla="*/ 2199503 h 2199503"/>
              <a:gd name="connsiteX4" fmla="*/ 963827 w 4291914"/>
              <a:gd name="connsiteY4" fmla="*/ 1062681 h 2199503"/>
              <a:gd name="connsiteX0" fmla="*/ 518984 w 4291914"/>
              <a:gd name="connsiteY0" fmla="*/ 0 h 3237471"/>
              <a:gd name="connsiteX1" fmla="*/ 3674076 w 4291914"/>
              <a:gd name="connsiteY1" fmla="*/ 1037968 h 3237471"/>
              <a:gd name="connsiteX2" fmla="*/ 4291914 w 4291914"/>
              <a:gd name="connsiteY2" fmla="*/ 3237471 h 3237471"/>
              <a:gd name="connsiteX3" fmla="*/ 0 w 4291914"/>
              <a:gd name="connsiteY3" fmla="*/ 3237471 h 3237471"/>
              <a:gd name="connsiteX4" fmla="*/ 518984 w 4291914"/>
              <a:gd name="connsiteY4" fmla="*/ 0 h 3237471"/>
              <a:gd name="connsiteX0" fmla="*/ 518984 w 3674076"/>
              <a:gd name="connsiteY0" fmla="*/ 0 h 3509319"/>
              <a:gd name="connsiteX1" fmla="*/ 3674076 w 3674076"/>
              <a:gd name="connsiteY1" fmla="*/ 1037968 h 3509319"/>
              <a:gd name="connsiteX2" fmla="*/ 2907957 w 3674076"/>
              <a:gd name="connsiteY2" fmla="*/ 3509319 h 3509319"/>
              <a:gd name="connsiteX3" fmla="*/ 0 w 3674076"/>
              <a:gd name="connsiteY3" fmla="*/ 3237471 h 3509319"/>
              <a:gd name="connsiteX4" fmla="*/ 518984 w 3674076"/>
              <a:gd name="connsiteY4" fmla="*/ 0 h 3509319"/>
              <a:gd name="connsiteX0" fmla="*/ 518984 w 3674076"/>
              <a:gd name="connsiteY0" fmla="*/ 0 h 3534032"/>
              <a:gd name="connsiteX1" fmla="*/ 3674076 w 3674076"/>
              <a:gd name="connsiteY1" fmla="*/ 1037968 h 3534032"/>
              <a:gd name="connsiteX2" fmla="*/ 2907957 w 3674076"/>
              <a:gd name="connsiteY2" fmla="*/ 3534032 h 3534032"/>
              <a:gd name="connsiteX3" fmla="*/ 0 w 3674076"/>
              <a:gd name="connsiteY3" fmla="*/ 3237471 h 3534032"/>
              <a:gd name="connsiteX4" fmla="*/ 518984 w 3674076"/>
              <a:gd name="connsiteY4" fmla="*/ 0 h 3534032"/>
              <a:gd name="connsiteX0" fmla="*/ 518984 w 3674076"/>
              <a:gd name="connsiteY0" fmla="*/ 0 h 3534032"/>
              <a:gd name="connsiteX1" fmla="*/ 2125363 w 3674076"/>
              <a:gd name="connsiteY1" fmla="*/ 518983 h 3534032"/>
              <a:gd name="connsiteX2" fmla="*/ 3674076 w 3674076"/>
              <a:gd name="connsiteY2" fmla="*/ 1037968 h 3534032"/>
              <a:gd name="connsiteX3" fmla="*/ 2907957 w 3674076"/>
              <a:gd name="connsiteY3" fmla="*/ 3534032 h 3534032"/>
              <a:gd name="connsiteX4" fmla="*/ 0 w 3674076"/>
              <a:gd name="connsiteY4" fmla="*/ 3237471 h 3534032"/>
              <a:gd name="connsiteX5" fmla="*/ 518984 w 3674076"/>
              <a:gd name="connsiteY5" fmla="*/ 0 h 3534032"/>
              <a:gd name="connsiteX0" fmla="*/ 518984 w 3674076"/>
              <a:gd name="connsiteY0" fmla="*/ 0 h 3534032"/>
              <a:gd name="connsiteX1" fmla="*/ 1705233 w 3674076"/>
              <a:gd name="connsiteY1" fmla="*/ 1309815 h 3534032"/>
              <a:gd name="connsiteX2" fmla="*/ 3674076 w 3674076"/>
              <a:gd name="connsiteY2" fmla="*/ 1037968 h 3534032"/>
              <a:gd name="connsiteX3" fmla="*/ 2907957 w 3674076"/>
              <a:gd name="connsiteY3" fmla="*/ 3534032 h 3534032"/>
              <a:gd name="connsiteX4" fmla="*/ 0 w 3674076"/>
              <a:gd name="connsiteY4" fmla="*/ 3237471 h 3534032"/>
              <a:gd name="connsiteX5" fmla="*/ 518984 w 3674076"/>
              <a:gd name="connsiteY5" fmla="*/ 0 h 3534032"/>
              <a:gd name="connsiteX0" fmla="*/ 518984 w 3674076"/>
              <a:gd name="connsiteY0" fmla="*/ 0 h 3534032"/>
              <a:gd name="connsiteX1" fmla="*/ 3674076 w 3674076"/>
              <a:gd name="connsiteY1" fmla="*/ 1037968 h 3534032"/>
              <a:gd name="connsiteX2" fmla="*/ 2907957 w 3674076"/>
              <a:gd name="connsiteY2" fmla="*/ 3534032 h 3534032"/>
              <a:gd name="connsiteX3" fmla="*/ 0 w 3674076"/>
              <a:gd name="connsiteY3" fmla="*/ 3237471 h 3534032"/>
              <a:gd name="connsiteX4" fmla="*/ 518984 w 3674076"/>
              <a:gd name="connsiteY4" fmla="*/ 0 h 3534032"/>
              <a:gd name="connsiteX0" fmla="*/ 0 w 3674076"/>
              <a:gd name="connsiteY0" fmla="*/ 2199503 h 2496064"/>
              <a:gd name="connsiteX1" fmla="*/ 3674076 w 3674076"/>
              <a:gd name="connsiteY1" fmla="*/ 0 h 2496064"/>
              <a:gd name="connsiteX2" fmla="*/ 2907957 w 3674076"/>
              <a:gd name="connsiteY2" fmla="*/ 2496064 h 2496064"/>
              <a:gd name="connsiteX3" fmla="*/ 0 w 3674076"/>
              <a:gd name="connsiteY3" fmla="*/ 2199503 h 2496064"/>
              <a:gd name="connsiteX0" fmla="*/ 0 w 5255741"/>
              <a:gd name="connsiteY0" fmla="*/ 2199503 h 2446637"/>
              <a:gd name="connsiteX1" fmla="*/ 3674076 w 5255741"/>
              <a:gd name="connsiteY1" fmla="*/ 0 h 2446637"/>
              <a:gd name="connsiteX2" fmla="*/ 5255741 w 5255741"/>
              <a:gd name="connsiteY2" fmla="*/ 2446637 h 2446637"/>
              <a:gd name="connsiteX3" fmla="*/ 0 w 5255741"/>
              <a:gd name="connsiteY3" fmla="*/ 2199503 h 2446637"/>
              <a:gd name="connsiteX0" fmla="*/ 16034 w 5428659"/>
              <a:gd name="connsiteY0" fmla="*/ 2200186 h 2447320"/>
              <a:gd name="connsiteX1" fmla="*/ 3690110 w 5428659"/>
              <a:gd name="connsiteY1" fmla="*/ 683 h 2447320"/>
              <a:gd name="connsiteX2" fmla="*/ 5271775 w 5428659"/>
              <a:gd name="connsiteY2" fmla="*/ 2447320 h 2447320"/>
              <a:gd name="connsiteX3" fmla="*/ 16034 w 5428659"/>
              <a:gd name="connsiteY3" fmla="*/ 2200186 h 2447320"/>
              <a:gd name="connsiteX0" fmla="*/ 22736 w 5381451"/>
              <a:gd name="connsiteY0" fmla="*/ 3188489 h 3435623"/>
              <a:gd name="connsiteX1" fmla="*/ 2732985 w 5381451"/>
              <a:gd name="connsiteY1" fmla="*/ 446 h 3435623"/>
              <a:gd name="connsiteX2" fmla="*/ 5278477 w 5381451"/>
              <a:gd name="connsiteY2" fmla="*/ 3435623 h 3435623"/>
              <a:gd name="connsiteX3" fmla="*/ 22736 w 5381451"/>
              <a:gd name="connsiteY3" fmla="*/ 3188489 h 3435623"/>
              <a:gd name="connsiteX0" fmla="*/ 21577 w 5529460"/>
              <a:gd name="connsiteY0" fmla="*/ 3657930 h 3657930"/>
              <a:gd name="connsiteX1" fmla="*/ 2880108 w 5529460"/>
              <a:gd name="connsiteY1" fmla="*/ 330 h 3657930"/>
              <a:gd name="connsiteX2" fmla="*/ 5425600 w 5529460"/>
              <a:gd name="connsiteY2" fmla="*/ 3435507 h 3657930"/>
              <a:gd name="connsiteX3" fmla="*/ 21577 w 5529460"/>
              <a:gd name="connsiteY3" fmla="*/ 3657930 h 3657930"/>
              <a:gd name="connsiteX0" fmla="*/ 21978 w 5793751"/>
              <a:gd name="connsiteY0" fmla="*/ 3657697 h 3781263"/>
              <a:gd name="connsiteX1" fmla="*/ 2880509 w 5793751"/>
              <a:gd name="connsiteY1" fmla="*/ 97 h 3781263"/>
              <a:gd name="connsiteX2" fmla="*/ 5697850 w 5793751"/>
              <a:gd name="connsiteY2" fmla="*/ 3781263 h 3781263"/>
              <a:gd name="connsiteX3" fmla="*/ 21978 w 5793751"/>
              <a:gd name="connsiteY3" fmla="*/ 3657697 h 3781263"/>
              <a:gd name="connsiteX0" fmla="*/ 21978 w 5820771"/>
              <a:gd name="connsiteY0" fmla="*/ 3657697 h 3781310"/>
              <a:gd name="connsiteX1" fmla="*/ 2880509 w 5820771"/>
              <a:gd name="connsiteY1" fmla="*/ 97 h 3781310"/>
              <a:gd name="connsiteX2" fmla="*/ 5697850 w 5820771"/>
              <a:gd name="connsiteY2" fmla="*/ 3781263 h 3781310"/>
              <a:gd name="connsiteX3" fmla="*/ 21978 w 5820771"/>
              <a:gd name="connsiteY3" fmla="*/ 3657697 h 3781310"/>
              <a:gd name="connsiteX0" fmla="*/ 520408 w 6319201"/>
              <a:gd name="connsiteY0" fmla="*/ 3657688 h 3781301"/>
              <a:gd name="connsiteX1" fmla="*/ 3378939 w 6319201"/>
              <a:gd name="connsiteY1" fmla="*/ 88 h 3781301"/>
              <a:gd name="connsiteX2" fmla="*/ 6196280 w 6319201"/>
              <a:gd name="connsiteY2" fmla="*/ 3781254 h 3781301"/>
              <a:gd name="connsiteX3" fmla="*/ 520408 w 6319201"/>
              <a:gd name="connsiteY3" fmla="*/ 3657688 h 3781301"/>
              <a:gd name="connsiteX0" fmla="*/ 520408 w 6319201"/>
              <a:gd name="connsiteY0" fmla="*/ 3657688 h 3781301"/>
              <a:gd name="connsiteX1" fmla="*/ 3378939 w 6319201"/>
              <a:gd name="connsiteY1" fmla="*/ 88 h 3781301"/>
              <a:gd name="connsiteX2" fmla="*/ 6196280 w 6319201"/>
              <a:gd name="connsiteY2" fmla="*/ 3781254 h 3781301"/>
              <a:gd name="connsiteX3" fmla="*/ 520408 w 6319201"/>
              <a:gd name="connsiteY3" fmla="*/ 3657688 h 378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9201" h="3781301">
                <a:moveTo>
                  <a:pt x="520408" y="3657688"/>
                </a:moveTo>
                <a:cubicBezTo>
                  <a:pt x="-1371549" y="3616499"/>
                  <a:pt x="2432961" y="-20506"/>
                  <a:pt x="3378939" y="88"/>
                </a:cubicBezTo>
                <a:cubicBezTo>
                  <a:pt x="4324917" y="20682"/>
                  <a:pt x="6909800" y="3796788"/>
                  <a:pt x="6196280" y="3781254"/>
                </a:cubicBezTo>
                <a:lnTo>
                  <a:pt x="520408" y="365768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50EA4C8-B743-174A-88DD-1DE655F22B9C}"/>
              </a:ext>
            </a:extLst>
          </p:cNvPr>
          <p:cNvSpPr/>
          <p:nvPr/>
        </p:nvSpPr>
        <p:spPr>
          <a:xfrm>
            <a:off x="8575979" y="1241787"/>
            <a:ext cx="3141705" cy="2409222"/>
          </a:xfrm>
          <a:custGeom>
            <a:avLst/>
            <a:gdLst>
              <a:gd name="connsiteX0" fmla="*/ 0 w 2792627"/>
              <a:gd name="connsiteY0" fmla="*/ 0 h 2020397"/>
              <a:gd name="connsiteX1" fmla="*/ 2792627 w 2792627"/>
              <a:gd name="connsiteY1" fmla="*/ 0 h 2020397"/>
              <a:gd name="connsiteX2" fmla="*/ 2792627 w 2792627"/>
              <a:gd name="connsiteY2" fmla="*/ 2020397 h 2020397"/>
              <a:gd name="connsiteX3" fmla="*/ 0 w 2792627"/>
              <a:gd name="connsiteY3" fmla="*/ 2020397 h 2020397"/>
              <a:gd name="connsiteX4" fmla="*/ 0 w 2792627"/>
              <a:gd name="connsiteY4" fmla="*/ 0 h 2020397"/>
              <a:gd name="connsiteX0" fmla="*/ 0 w 3141705"/>
              <a:gd name="connsiteY0" fmla="*/ 0 h 2272946"/>
              <a:gd name="connsiteX1" fmla="*/ 2792627 w 3141705"/>
              <a:gd name="connsiteY1" fmla="*/ 0 h 2272946"/>
              <a:gd name="connsiteX2" fmla="*/ 2792627 w 3141705"/>
              <a:gd name="connsiteY2" fmla="*/ 2020397 h 2272946"/>
              <a:gd name="connsiteX3" fmla="*/ 0 w 3141705"/>
              <a:gd name="connsiteY3" fmla="*/ 2020397 h 2272946"/>
              <a:gd name="connsiteX4" fmla="*/ 0 w 3141705"/>
              <a:gd name="connsiteY4" fmla="*/ 0 h 2272946"/>
              <a:gd name="connsiteX0" fmla="*/ 0 w 3141705"/>
              <a:gd name="connsiteY0" fmla="*/ 0 h 2409222"/>
              <a:gd name="connsiteX1" fmla="*/ 2792627 w 3141705"/>
              <a:gd name="connsiteY1" fmla="*/ 0 h 2409222"/>
              <a:gd name="connsiteX2" fmla="*/ 2792627 w 3141705"/>
              <a:gd name="connsiteY2" fmla="*/ 2020397 h 2409222"/>
              <a:gd name="connsiteX3" fmla="*/ 0 w 3141705"/>
              <a:gd name="connsiteY3" fmla="*/ 2020397 h 2409222"/>
              <a:gd name="connsiteX4" fmla="*/ 0 w 3141705"/>
              <a:gd name="connsiteY4" fmla="*/ 0 h 2409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1705" h="2409222">
                <a:moveTo>
                  <a:pt x="0" y="0"/>
                </a:moveTo>
                <a:lnTo>
                  <a:pt x="2792627" y="0"/>
                </a:lnTo>
                <a:cubicBezTo>
                  <a:pt x="3258065" y="336733"/>
                  <a:pt x="3258065" y="1683664"/>
                  <a:pt x="2792627" y="2020397"/>
                </a:cubicBezTo>
                <a:cubicBezTo>
                  <a:pt x="2327189" y="2357130"/>
                  <a:pt x="0" y="2693863"/>
                  <a:pt x="0" y="2020397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896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68</Words>
  <Application>Microsoft Macintosh PowerPoint</Application>
  <PresentationFormat>宽屏</PresentationFormat>
  <Paragraphs>11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等线</vt:lpstr>
      <vt:lpstr>等线 Light</vt:lpstr>
      <vt:lpstr>Baoli SC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46</cp:revision>
  <dcterms:created xsi:type="dcterms:W3CDTF">2020-06-06T05:27:05Z</dcterms:created>
  <dcterms:modified xsi:type="dcterms:W3CDTF">2020-06-07T09:03:07Z</dcterms:modified>
</cp:coreProperties>
</file>